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3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Ex4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310" r:id="rId28"/>
    <p:sldId id="318" r:id="rId29"/>
    <p:sldId id="323" r:id="rId30"/>
    <p:sldId id="312" r:id="rId31"/>
    <p:sldId id="313" r:id="rId32"/>
    <p:sldId id="315" r:id="rId33"/>
    <p:sldId id="316" r:id="rId34"/>
    <p:sldId id="317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38189"/>
    <a:srgbClr val="14444F"/>
    <a:srgbClr val="009999"/>
    <a:srgbClr val="429AA1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2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49695082015"/>
          <c:y val="0.21291967306550974"/>
          <c:w val="0.62775974025974024"/>
          <c:h val="0.72412500043806927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0980901897033626"/>
                  <c:y val="6.4932044041366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-4.2967161724729169E-2"/>
                  <c:y val="8.533706984318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-0.11723864774818853"/>
                  <c:y val="-6.561554728289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dLbl>
              <c:idx val="3"/>
              <c:layout>
                <c:manualLayout>
                  <c:x val="2.8634753572016405E-2"/>
                  <c:y val="-6.502734108454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3E-44B7-886B-CAD8E0FF2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19789</c:v>
                </c:pt>
                <c:pt idx="1">
                  <c:v>19992</c:v>
                </c:pt>
                <c:pt idx="2">
                  <c:v>19696</c:v>
                </c:pt>
                <c:pt idx="3">
                  <c:v>19557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32.299999999999997</c:v>
                </c:pt>
                <c:pt idx="1">
                  <c:v>49.03</c:v>
                </c:pt>
                <c:pt idx="2">
                  <c:v>43.96</c:v>
                </c:pt>
                <c:pt idx="3">
                  <c:v>47.06</c:v>
                </c:pt>
                <c:pt idx="4">
                  <c:v>50.67</c:v>
                </c:pt>
                <c:pt idx="5">
                  <c:v>52.19</c:v>
                </c:pt>
                <c:pt idx="6">
                  <c:v>61.57</c:v>
                </c:pt>
                <c:pt idx="7">
                  <c:v>43.66</c:v>
                </c:pt>
                <c:pt idx="8">
                  <c:v>20.83</c:v>
                </c:pt>
                <c:pt idx="9">
                  <c:v>50.19</c:v>
                </c:pt>
                <c:pt idx="10">
                  <c:v>44.82</c:v>
                </c:pt>
                <c:pt idx="11">
                  <c:v>41.7</c:v>
                </c:pt>
                <c:pt idx="12">
                  <c:v>43</c:v>
                </c:pt>
                <c:pt idx="13">
                  <c:v>46.45</c:v>
                </c:pt>
                <c:pt idx="14">
                  <c:v>47.64</c:v>
                </c:pt>
                <c:pt idx="15">
                  <c:v>38.32</c:v>
                </c:pt>
                <c:pt idx="16">
                  <c:v>47.98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35.83</c:v>
                </c:pt>
                <c:pt idx="1">
                  <c:v>38.479999999999997</c:v>
                </c:pt>
                <c:pt idx="2">
                  <c:v>50.49</c:v>
                </c:pt>
                <c:pt idx="3">
                  <c:v>36.82</c:v>
                </c:pt>
                <c:pt idx="4">
                  <c:v>47.31</c:v>
                </c:pt>
                <c:pt idx="5">
                  <c:v>49.580000000000005</c:v>
                </c:pt>
                <c:pt idx="6">
                  <c:v>60.21</c:v>
                </c:pt>
                <c:pt idx="7">
                  <c:v>40.43</c:v>
                </c:pt>
                <c:pt idx="8">
                  <c:v>30.53</c:v>
                </c:pt>
                <c:pt idx="9">
                  <c:v>45.36</c:v>
                </c:pt>
                <c:pt idx="10">
                  <c:v>52.180000000000007</c:v>
                </c:pt>
                <c:pt idx="11">
                  <c:v>51.53</c:v>
                </c:pt>
                <c:pt idx="12">
                  <c:v>36.730000000000004</c:v>
                </c:pt>
                <c:pt idx="13">
                  <c:v>47.34</c:v>
                </c:pt>
                <c:pt idx="14">
                  <c:v>44.47</c:v>
                </c:pt>
                <c:pt idx="15">
                  <c:v>43.75</c:v>
                </c:pt>
                <c:pt idx="16">
                  <c:v>44.160000000000004</c:v>
                </c:pt>
                <c:pt idx="17">
                  <c:v>70.94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37.61</c:v>
                </c:pt>
                <c:pt idx="1">
                  <c:v>45.05</c:v>
                </c:pt>
                <c:pt idx="2">
                  <c:v>50.33</c:v>
                </c:pt>
                <c:pt idx="3">
                  <c:v>61.92</c:v>
                </c:pt>
                <c:pt idx="4">
                  <c:v>50.91</c:v>
                </c:pt>
                <c:pt idx="5">
                  <c:v>50.3</c:v>
                </c:pt>
                <c:pt idx="6">
                  <c:v>54.929999999999993</c:v>
                </c:pt>
                <c:pt idx="7">
                  <c:v>48.09</c:v>
                </c:pt>
                <c:pt idx="8">
                  <c:v>55.75</c:v>
                </c:pt>
                <c:pt idx="9">
                  <c:v>50.43</c:v>
                </c:pt>
                <c:pt idx="10">
                  <c:v>60.32</c:v>
                </c:pt>
                <c:pt idx="11">
                  <c:v>52.41</c:v>
                </c:pt>
                <c:pt idx="12">
                  <c:v>43.410000000000004</c:v>
                </c:pt>
                <c:pt idx="13">
                  <c:v>50</c:v>
                </c:pt>
                <c:pt idx="14">
                  <c:v>51.510000000000005</c:v>
                </c:pt>
                <c:pt idx="15">
                  <c:v>39.9</c:v>
                </c:pt>
                <c:pt idx="16">
                  <c:v>44.17</c:v>
                </c:pt>
                <c:pt idx="17">
                  <c:v>68.13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48.83</c:v>
                </c:pt>
                <c:pt idx="1">
                  <c:v>49.68</c:v>
                </c:pt>
                <c:pt idx="2">
                  <c:v>50.92</c:v>
                </c:pt>
                <c:pt idx="3">
                  <c:v>59.04</c:v>
                </c:pt>
                <c:pt idx="4">
                  <c:v>54.92</c:v>
                </c:pt>
                <c:pt idx="5">
                  <c:v>59.17</c:v>
                </c:pt>
                <c:pt idx="6">
                  <c:v>60.870000000000005</c:v>
                </c:pt>
                <c:pt idx="7">
                  <c:v>51.050000000000004</c:v>
                </c:pt>
                <c:pt idx="8">
                  <c:v>46.94</c:v>
                </c:pt>
                <c:pt idx="9">
                  <c:v>52.489999999999995</c:v>
                </c:pt>
                <c:pt idx="10">
                  <c:v>44.769999999999996</c:v>
                </c:pt>
                <c:pt idx="11">
                  <c:v>50.879999999999995</c:v>
                </c:pt>
                <c:pt idx="12">
                  <c:v>51.34</c:v>
                </c:pt>
                <c:pt idx="13">
                  <c:v>49.06</c:v>
                </c:pt>
                <c:pt idx="14">
                  <c:v>48.83</c:v>
                </c:pt>
                <c:pt idx="15">
                  <c:v>46.300000000000004</c:v>
                </c:pt>
                <c:pt idx="16">
                  <c:v>50.35</c:v>
                </c:pt>
                <c:pt idx="17">
                  <c:v>67.510000000000005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A-48AB-949E-12E8B409A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8.1</c:v>
                </c:pt>
                <c:pt idx="8">
                  <c:v>8.2</c:v>
                </c:pt>
                <c:pt idx="9">
                  <c:v>9</c:v>
                </c:pt>
                <c:pt idx="10">
                  <c:v>10.1</c:v>
                </c:pt>
                <c:pt idx="11">
                  <c:v>10.2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65.959999999999994</c:v>
                </c:pt>
                <c:pt idx="1">
                  <c:v>78</c:v>
                </c:pt>
                <c:pt idx="2">
                  <c:v>48.11</c:v>
                </c:pt>
                <c:pt idx="3">
                  <c:v>77.209999999999994</c:v>
                </c:pt>
                <c:pt idx="4">
                  <c:v>44.36</c:v>
                </c:pt>
                <c:pt idx="5">
                  <c:v>53.43</c:v>
                </c:pt>
                <c:pt idx="6">
                  <c:v>48.81</c:v>
                </c:pt>
                <c:pt idx="7">
                  <c:v>90.25</c:v>
                </c:pt>
                <c:pt idx="8">
                  <c:v>79.45</c:v>
                </c:pt>
                <c:pt idx="9">
                  <c:v>37.51</c:v>
                </c:pt>
                <c:pt idx="10">
                  <c:v>61.76</c:v>
                </c:pt>
                <c:pt idx="11">
                  <c:v>52.77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A1-4C34-B279-AE0D1699E52E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6E-41C5-9E0B-25C5CBFED7A1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21-4465-B49A-80338392F773}"/>
                </c:ext>
              </c:extLst>
            </c:dLbl>
            <c:dLbl>
              <c:idx val="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CA-4058-BD6B-65588E2C3960}"/>
                </c:ext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0A1-4C34-B279-AE0D1699E52E}"/>
                </c:ext>
              </c:extLst>
            </c:dLbl>
            <c:dLbl>
              <c:idx val="9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A1-4C34-B279-AE0D1699E52E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8.1</c:v>
                </c:pt>
                <c:pt idx="8">
                  <c:v>8.2</c:v>
                </c:pt>
                <c:pt idx="9">
                  <c:v>9</c:v>
                </c:pt>
                <c:pt idx="10">
                  <c:v>10.1</c:v>
                </c:pt>
                <c:pt idx="11">
                  <c:v>10.2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62.29</c:v>
                </c:pt>
                <c:pt idx="1">
                  <c:v>72.37</c:v>
                </c:pt>
                <c:pt idx="2">
                  <c:v>43.95</c:v>
                </c:pt>
                <c:pt idx="3">
                  <c:v>75.650000000000006</c:v>
                </c:pt>
                <c:pt idx="4">
                  <c:v>42.63</c:v>
                </c:pt>
                <c:pt idx="5">
                  <c:v>49.67</c:v>
                </c:pt>
                <c:pt idx="6">
                  <c:v>46.02</c:v>
                </c:pt>
                <c:pt idx="7">
                  <c:v>89.52</c:v>
                </c:pt>
                <c:pt idx="8">
                  <c:v>78.180000000000007</c:v>
                </c:pt>
                <c:pt idx="9">
                  <c:v>34.53</c:v>
                </c:pt>
                <c:pt idx="10">
                  <c:v>59.44</c:v>
                </c:pt>
                <c:pt idx="11">
                  <c:v>51.67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45792934726407"/>
          <c:y val="0.92332978411087596"/>
          <c:w val="0.37508405330306049"/>
          <c:h val="4.5507166362134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7.82</c:v>
                </c:pt>
                <c:pt idx="1">
                  <c:v>36.020000000000003</c:v>
                </c:pt>
                <c:pt idx="2">
                  <c:v>39.46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8.35</c:v>
                </c:pt>
                <c:pt idx="1">
                  <c:v>40.92</c:v>
                </c:pt>
                <c:pt idx="2">
                  <c:v>37.61</c:v>
                </c:pt>
                <c:pt idx="3">
                  <c:v>13.11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BE-46B6-9D42-D8A319C2C20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Лист1!$B$1:$Q$1</c:f>
              <c:strCach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0.9</c:v>
                </c:pt>
                <c:pt idx="1">
                  <c:v>1.3</c:v>
                </c:pt>
                <c:pt idx="2">
                  <c:v>2.2999999999999998</c:v>
                </c:pt>
                <c:pt idx="3">
                  <c:v>1.9</c:v>
                </c:pt>
                <c:pt idx="4">
                  <c:v>1.9</c:v>
                </c:pt>
                <c:pt idx="5">
                  <c:v>13</c:v>
                </c:pt>
                <c:pt idx="6">
                  <c:v>10.7</c:v>
                </c:pt>
                <c:pt idx="7">
                  <c:v>8.8000000000000007</c:v>
                </c:pt>
                <c:pt idx="8">
                  <c:v>8.6</c:v>
                </c:pt>
                <c:pt idx="9">
                  <c:v>11.7</c:v>
                </c:pt>
                <c:pt idx="10">
                  <c:v>10.1</c:v>
                </c:pt>
                <c:pt idx="11">
                  <c:v>8.5</c:v>
                </c:pt>
                <c:pt idx="12">
                  <c:v>7.1</c:v>
                </c:pt>
                <c:pt idx="13">
                  <c:v>6.3</c:v>
                </c:pt>
                <c:pt idx="14">
                  <c:v>4.2</c:v>
                </c:pt>
                <c:pt idx="1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8,1</c:v>
                </c:pt>
                <c:pt idx="8">
                  <c:v>8,2</c:v>
                </c:pt>
                <c:pt idx="9">
                  <c:v>9</c:v>
                </c:pt>
                <c:pt idx="10">
                  <c:v>10,1</c:v>
                </c:pt>
                <c:pt idx="11">
                  <c:v>10,2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2"/>
                <c:pt idx="0">
                  <c:v>20.34</c:v>
                </c:pt>
                <c:pt idx="1">
                  <c:v>28.61</c:v>
                </c:pt>
                <c:pt idx="2">
                  <c:v>6.72</c:v>
                </c:pt>
                <c:pt idx="3">
                  <c:v>27.11</c:v>
                </c:pt>
                <c:pt idx="4">
                  <c:v>3.92</c:v>
                </c:pt>
                <c:pt idx="5">
                  <c:v>4.66</c:v>
                </c:pt>
                <c:pt idx="6">
                  <c:v>4.2</c:v>
                </c:pt>
                <c:pt idx="7">
                  <c:v>62</c:v>
                </c:pt>
                <c:pt idx="8">
                  <c:v>34.950000000000003</c:v>
                </c:pt>
                <c:pt idx="9">
                  <c:v>3.61</c:v>
                </c:pt>
                <c:pt idx="10">
                  <c:v>10.76</c:v>
                </c:pt>
                <c:pt idx="11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8,1</c:v>
                </c:pt>
                <c:pt idx="8">
                  <c:v>8,2</c:v>
                </c:pt>
                <c:pt idx="9">
                  <c:v>9</c:v>
                </c:pt>
                <c:pt idx="10">
                  <c:v>10,1</c:v>
                </c:pt>
                <c:pt idx="11">
                  <c:v>10,2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2"/>
                <c:pt idx="0">
                  <c:v>52.98</c:v>
                </c:pt>
                <c:pt idx="1">
                  <c:v>65.040000000000006</c:v>
                </c:pt>
                <c:pt idx="2">
                  <c:v>30.28</c:v>
                </c:pt>
                <c:pt idx="3">
                  <c:v>67.459999999999994</c:v>
                </c:pt>
                <c:pt idx="4">
                  <c:v>22.48</c:v>
                </c:pt>
                <c:pt idx="5">
                  <c:v>29.13</c:v>
                </c:pt>
                <c:pt idx="6">
                  <c:v>21.84</c:v>
                </c:pt>
                <c:pt idx="7">
                  <c:v>87.57</c:v>
                </c:pt>
                <c:pt idx="8">
                  <c:v>73.180000000000007</c:v>
                </c:pt>
                <c:pt idx="9">
                  <c:v>20.91</c:v>
                </c:pt>
                <c:pt idx="10">
                  <c:v>46.96</c:v>
                </c:pt>
                <c:pt idx="11">
                  <c:v>38.94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8,1</c:v>
                </c:pt>
                <c:pt idx="8">
                  <c:v>8,2</c:v>
                </c:pt>
                <c:pt idx="9">
                  <c:v>9</c:v>
                </c:pt>
                <c:pt idx="10">
                  <c:v>10,1</c:v>
                </c:pt>
                <c:pt idx="11">
                  <c:v>10,2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2"/>
                <c:pt idx="0">
                  <c:v>71.63</c:v>
                </c:pt>
                <c:pt idx="1">
                  <c:v>83.69</c:v>
                </c:pt>
                <c:pt idx="2">
                  <c:v>53.13</c:v>
                </c:pt>
                <c:pt idx="3">
                  <c:v>87.93</c:v>
                </c:pt>
                <c:pt idx="4">
                  <c:v>55.31</c:v>
                </c:pt>
                <c:pt idx="5">
                  <c:v>66.78</c:v>
                </c:pt>
                <c:pt idx="6">
                  <c:v>63.98</c:v>
                </c:pt>
                <c:pt idx="7">
                  <c:v>94.64</c:v>
                </c:pt>
                <c:pt idx="8">
                  <c:v>87.17</c:v>
                </c:pt>
                <c:pt idx="9">
                  <c:v>42.51</c:v>
                </c:pt>
                <c:pt idx="10">
                  <c:v>72.010000000000005</c:v>
                </c:pt>
                <c:pt idx="11">
                  <c:v>62.76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8,1</c:v>
                </c:pt>
                <c:pt idx="8">
                  <c:v>8,2</c:v>
                </c:pt>
                <c:pt idx="9">
                  <c:v>9</c:v>
                </c:pt>
                <c:pt idx="10">
                  <c:v>10,1</c:v>
                </c:pt>
                <c:pt idx="11">
                  <c:v>10,2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2"/>
                <c:pt idx="0">
                  <c:v>89.74</c:v>
                </c:pt>
                <c:pt idx="1">
                  <c:v>94.81</c:v>
                </c:pt>
                <c:pt idx="2">
                  <c:v>82.41</c:v>
                </c:pt>
                <c:pt idx="3">
                  <c:v>96.39</c:v>
                </c:pt>
                <c:pt idx="4">
                  <c:v>90.41</c:v>
                </c:pt>
                <c:pt idx="5">
                  <c:v>92.99</c:v>
                </c:pt>
                <c:pt idx="6">
                  <c:v>94.16</c:v>
                </c:pt>
                <c:pt idx="7">
                  <c:v>98.89</c:v>
                </c:pt>
                <c:pt idx="8">
                  <c:v>95.8</c:v>
                </c:pt>
                <c:pt idx="9">
                  <c:v>75.48</c:v>
                </c:pt>
                <c:pt idx="10">
                  <c:v>93.07</c:v>
                </c:pt>
                <c:pt idx="11">
                  <c:v>88.27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32.31</c:v>
                </c:pt>
                <c:pt idx="1">
                  <c:v>44.24</c:v>
                </c:pt>
                <c:pt idx="2">
                  <c:v>47.74</c:v>
                </c:pt>
                <c:pt idx="3">
                  <c:v>46.25</c:v>
                </c:pt>
                <c:pt idx="4">
                  <c:v>48.22</c:v>
                </c:pt>
                <c:pt idx="5">
                  <c:v>44.91</c:v>
                </c:pt>
                <c:pt idx="6">
                  <c:v>37.089999999999996</c:v>
                </c:pt>
                <c:pt idx="7">
                  <c:v>57.42</c:v>
                </c:pt>
                <c:pt idx="8">
                  <c:v>53.709999999999994</c:v>
                </c:pt>
                <c:pt idx="9">
                  <c:v>33.96</c:v>
                </c:pt>
                <c:pt idx="10">
                  <c:v>25</c:v>
                </c:pt>
                <c:pt idx="11">
                  <c:v>37.6</c:v>
                </c:pt>
                <c:pt idx="12">
                  <c:v>51.35</c:v>
                </c:pt>
                <c:pt idx="13">
                  <c:v>35.49</c:v>
                </c:pt>
                <c:pt idx="14">
                  <c:v>23.3</c:v>
                </c:pt>
                <c:pt idx="15">
                  <c:v>45.599999999999994</c:v>
                </c:pt>
                <c:pt idx="16">
                  <c:v>42.27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46.91</c:v>
                </c:pt>
                <c:pt idx="1">
                  <c:v>44.32</c:v>
                </c:pt>
                <c:pt idx="2">
                  <c:v>43.730000000000004</c:v>
                </c:pt>
                <c:pt idx="3">
                  <c:v>50.78</c:v>
                </c:pt>
                <c:pt idx="4">
                  <c:v>37.119999999999997</c:v>
                </c:pt>
                <c:pt idx="5">
                  <c:v>35.849999999999994</c:v>
                </c:pt>
                <c:pt idx="6">
                  <c:v>49.65</c:v>
                </c:pt>
                <c:pt idx="7">
                  <c:v>62.82</c:v>
                </c:pt>
                <c:pt idx="8">
                  <c:v>47.169999999999995</c:v>
                </c:pt>
                <c:pt idx="9">
                  <c:v>33.340000000000003</c:v>
                </c:pt>
                <c:pt idx="10">
                  <c:v>30.5</c:v>
                </c:pt>
                <c:pt idx="11">
                  <c:v>40.78</c:v>
                </c:pt>
                <c:pt idx="12">
                  <c:v>56.25</c:v>
                </c:pt>
                <c:pt idx="13">
                  <c:v>38.25</c:v>
                </c:pt>
                <c:pt idx="14">
                  <c:v>50.19</c:v>
                </c:pt>
                <c:pt idx="15">
                  <c:v>29.84</c:v>
                </c:pt>
                <c:pt idx="16">
                  <c:v>30.25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42.85</c:v>
                </c:pt>
                <c:pt idx="1">
                  <c:v>48.33</c:v>
                </c:pt>
                <c:pt idx="2">
                  <c:v>50.04</c:v>
                </c:pt>
                <c:pt idx="3">
                  <c:v>61.11</c:v>
                </c:pt>
                <c:pt idx="4">
                  <c:v>56.6</c:v>
                </c:pt>
                <c:pt idx="5">
                  <c:v>42.37</c:v>
                </c:pt>
                <c:pt idx="6">
                  <c:v>36.64</c:v>
                </c:pt>
                <c:pt idx="7">
                  <c:v>50</c:v>
                </c:pt>
                <c:pt idx="8">
                  <c:v>67.23</c:v>
                </c:pt>
                <c:pt idx="9">
                  <c:v>63.16</c:v>
                </c:pt>
                <c:pt idx="10">
                  <c:v>34.380000000000003</c:v>
                </c:pt>
                <c:pt idx="11">
                  <c:v>47.07</c:v>
                </c:pt>
                <c:pt idx="12">
                  <c:v>56.67</c:v>
                </c:pt>
                <c:pt idx="13">
                  <c:v>28.02</c:v>
                </c:pt>
                <c:pt idx="14">
                  <c:v>60.55</c:v>
                </c:pt>
                <c:pt idx="15">
                  <c:v>39.93</c:v>
                </c:pt>
                <c:pt idx="16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59.18</c:v>
                </c:pt>
                <c:pt idx="1">
                  <c:v>51.17</c:v>
                </c:pt>
                <c:pt idx="2">
                  <c:v>55.11</c:v>
                </c:pt>
                <c:pt idx="3">
                  <c:v>65.509999999999991</c:v>
                </c:pt>
                <c:pt idx="4">
                  <c:v>52.18</c:v>
                </c:pt>
                <c:pt idx="5">
                  <c:v>48.480000000000004</c:v>
                </c:pt>
                <c:pt idx="6">
                  <c:v>53.43</c:v>
                </c:pt>
                <c:pt idx="7">
                  <c:v>67.599999999999994</c:v>
                </c:pt>
                <c:pt idx="8">
                  <c:v>54.55</c:v>
                </c:pt>
                <c:pt idx="9">
                  <c:v>58.410000000000004</c:v>
                </c:pt>
                <c:pt idx="10">
                  <c:v>49.52</c:v>
                </c:pt>
                <c:pt idx="11">
                  <c:v>46.68</c:v>
                </c:pt>
                <c:pt idx="12">
                  <c:v>57.300000000000004</c:v>
                </c:pt>
                <c:pt idx="13">
                  <c:v>42.559999999999995</c:v>
                </c:pt>
                <c:pt idx="14">
                  <c:v>52.27</c:v>
                </c:pt>
                <c:pt idx="15">
                  <c:v>36.01</c:v>
                </c:pt>
                <c:pt idx="16">
                  <c:v>36.840000000000003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8-495C-87BB-E1410B4E1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27.96</c:v>
                </c:pt>
                <c:pt idx="1">
                  <c:v>27.12</c:v>
                </c:pt>
                <c:pt idx="2">
                  <c:v>43.79</c:v>
                </c:pt>
                <c:pt idx="3">
                  <c:v>47.12</c:v>
                </c:pt>
                <c:pt idx="4">
                  <c:v>35.46</c:v>
                </c:pt>
                <c:pt idx="5">
                  <c:v>59.26</c:v>
                </c:pt>
                <c:pt idx="6">
                  <c:v>60.89</c:v>
                </c:pt>
                <c:pt idx="7">
                  <c:v>53.38</c:v>
                </c:pt>
                <c:pt idx="8">
                  <c:v>20.69</c:v>
                </c:pt>
                <c:pt idx="9">
                  <c:v>57</c:v>
                </c:pt>
                <c:pt idx="10">
                  <c:v>36.94</c:v>
                </c:pt>
                <c:pt idx="11">
                  <c:v>38.520000000000003</c:v>
                </c:pt>
                <c:pt idx="12">
                  <c:v>29.21</c:v>
                </c:pt>
                <c:pt idx="13">
                  <c:v>58.34</c:v>
                </c:pt>
                <c:pt idx="14">
                  <c:v>39.79</c:v>
                </c:pt>
                <c:pt idx="15">
                  <c:v>33.950000000000003</c:v>
                </c:pt>
                <c:pt idx="16">
                  <c:v>60.9</c:v>
                </c:pt>
                <c:pt idx="17">
                  <c:v>69.08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28.99</c:v>
                </c:pt>
                <c:pt idx="1">
                  <c:v>30.8</c:v>
                </c:pt>
                <c:pt idx="2">
                  <c:v>43.480000000000004</c:v>
                </c:pt>
                <c:pt idx="3">
                  <c:v>47.62</c:v>
                </c:pt>
                <c:pt idx="4">
                  <c:v>42.11</c:v>
                </c:pt>
                <c:pt idx="5">
                  <c:v>49.57</c:v>
                </c:pt>
                <c:pt idx="6">
                  <c:v>62.769999999999996</c:v>
                </c:pt>
                <c:pt idx="7">
                  <c:v>59.74</c:v>
                </c:pt>
                <c:pt idx="8">
                  <c:v>28.71</c:v>
                </c:pt>
                <c:pt idx="9">
                  <c:v>40.21</c:v>
                </c:pt>
                <c:pt idx="10">
                  <c:v>27.32</c:v>
                </c:pt>
                <c:pt idx="11">
                  <c:v>42.48</c:v>
                </c:pt>
                <c:pt idx="12">
                  <c:v>41.49</c:v>
                </c:pt>
                <c:pt idx="13">
                  <c:v>48.930000000000007</c:v>
                </c:pt>
                <c:pt idx="14">
                  <c:v>39.54</c:v>
                </c:pt>
                <c:pt idx="15">
                  <c:v>36.869999999999997</c:v>
                </c:pt>
                <c:pt idx="16">
                  <c:v>47.43</c:v>
                </c:pt>
                <c:pt idx="17">
                  <c:v>56.99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43.339999999999996</c:v>
                </c:pt>
                <c:pt idx="1">
                  <c:v>32.21</c:v>
                </c:pt>
                <c:pt idx="2">
                  <c:v>49.440000000000005</c:v>
                </c:pt>
                <c:pt idx="3">
                  <c:v>52.519999999999996</c:v>
                </c:pt>
                <c:pt idx="4">
                  <c:v>29.75</c:v>
                </c:pt>
                <c:pt idx="5">
                  <c:v>49.14</c:v>
                </c:pt>
                <c:pt idx="6">
                  <c:v>65.58</c:v>
                </c:pt>
                <c:pt idx="7">
                  <c:v>57.69</c:v>
                </c:pt>
                <c:pt idx="8">
                  <c:v>55.09</c:v>
                </c:pt>
                <c:pt idx="9">
                  <c:v>48.680000000000007</c:v>
                </c:pt>
                <c:pt idx="10">
                  <c:v>47.06</c:v>
                </c:pt>
                <c:pt idx="11">
                  <c:v>61.44</c:v>
                </c:pt>
                <c:pt idx="12">
                  <c:v>47.14</c:v>
                </c:pt>
                <c:pt idx="13">
                  <c:v>39.489999999999995</c:v>
                </c:pt>
                <c:pt idx="14">
                  <c:v>49.620000000000005</c:v>
                </c:pt>
                <c:pt idx="15">
                  <c:v>48.589999999999996</c:v>
                </c:pt>
                <c:pt idx="16">
                  <c:v>54.71</c:v>
                </c:pt>
                <c:pt idx="17">
                  <c:v>70.25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50.36</c:v>
                </c:pt>
                <c:pt idx="1">
                  <c:v>38.25</c:v>
                </c:pt>
                <c:pt idx="2">
                  <c:v>53.75</c:v>
                </c:pt>
                <c:pt idx="3">
                  <c:v>54.36</c:v>
                </c:pt>
                <c:pt idx="4">
                  <c:v>44.68</c:v>
                </c:pt>
                <c:pt idx="5">
                  <c:v>44.949999999999996</c:v>
                </c:pt>
                <c:pt idx="6">
                  <c:v>62.34</c:v>
                </c:pt>
                <c:pt idx="7">
                  <c:v>48.97</c:v>
                </c:pt>
                <c:pt idx="8">
                  <c:v>57.57</c:v>
                </c:pt>
                <c:pt idx="9">
                  <c:v>50.97</c:v>
                </c:pt>
                <c:pt idx="10">
                  <c:v>43.36</c:v>
                </c:pt>
                <c:pt idx="11">
                  <c:v>60</c:v>
                </c:pt>
                <c:pt idx="12">
                  <c:v>56.269999999999996</c:v>
                </c:pt>
                <c:pt idx="13">
                  <c:v>51.48</c:v>
                </c:pt>
                <c:pt idx="14">
                  <c:v>48.89</c:v>
                </c:pt>
                <c:pt idx="15">
                  <c:v>38.400000000000006</c:v>
                </c:pt>
                <c:pt idx="16">
                  <c:v>44.910000000000004</c:v>
                </c:pt>
                <c:pt idx="17">
                  <c:v>68.150000000000006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F-419C-8715-7B58F8D6C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3.1</c:v>
                </c:pt>
                <c:pt idx="6">
                  <c:v>3.2</c:v>
                </c:pt>
                <c:pt idx="7">
                  <c:v>4.1</c:v>
                </c:pt>
                <c:pt idx="8">
                  <c:v>4.2</c:v>
                </c:pt>
                <c:pt idx="9">
                  <c:v>4.3</c:v>
                </c:pt>
                <c:pt idx="10">
                  <c:v>5</c:v>
                </c:pt>
                <c:pt idx="11">
                  <c:v>6.1</c:v>
                </c:pt>
                <c:pt idx="12">
                  <c:v>6.2</c:v>
                </c:pt>
                <c:pt idx="13">
                  <c:v>7.1</c:v>
                </c:pt>
                <c:pt idx="14">
                  <c:v>7.2</c:v>
                </c:pt>
                <c:pt idx="15">
                  <c:v>8</c:v>
                </c:pt>
                <c:pt idx="16">
                  <c:v>9</c:v>
                </c:pt>
                <c:pt idx="17">
                  <c:v>10К1</c:v>
                </c:pt>
                <c:pt idx="18">
                  <c:v>10К2</c:v>
                </c:pt>
                <c:pt idx="19">
                  <c:v>10К3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97.62</c:v>
                </c:pt>
                <c:pt idx="1">
                  <c:v>48.77</c:v>
                </c:pt>
                <c:pt idx="2">
                  <c:v>42.06</c:v>
                </c:pt>
                <c:pt idx="3">
                  <c:v>75.47</c:v>
                </c:pt>
                <c:pt idx="4">
                  <c:v>45.64</c:v>
                </c:pt>
                <c:pt idx="5">
                  <c:v>75.2</c:v>
                </c:pt>
                <c:pt idx="6">
                  <c:v>56.51</c:v>
                </c:pt>
                <c:pt idx="7">
                  <c:v>69.349999999999994</c:v>
                </c:pt>
                <c:pt idx="8">
                  <c:v>61.91</c:v>
                </c:pt>
                <c:pt idx="9">
                  <c:v>77.27</c:v>
                </c:pt>
                <c:pt idx="10">
                  <c:v>74.959999999999994</c:v>
                </c:pt>
                <c:pt idx="11">
                  <c:v>74.790000000000006</c:v>
                </c:pt>
                <c:pt idx="12">
                  <c:v>49.46</c:v>
                </c:pt>
                <c:pt idx="13">
                  <c:v>62.87</c:v>
                </c:pt>
                <c:pt idx="14">
                  <c:v>39.020000000000003</c:v>
                </c:pt>
                <c:pt idx="15">
                  <c:v>49.99</c:v>
                </c:pt>
                <c:pt idx="16">
                  <c:v>73.33</c:v>
                </c:pt>
                <c:pt idx="17">
                  <c:v>83.88</c:v>
                </c:pt>
                <c:pt idx="18">
                  <c:v>73.98</c:v>
                </c:pt>
                <c:pt idx="19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8.9410449846325582E-3"/>
                  <c:y val="0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3B-414E-B9F2-7F109B84D1D9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C4-4022-BB6D-A78296BB685C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23B-414E-B9F2-7F109B84D1D9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23B-414E-B9F2-7F109B84D1D9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3.1</c:v>
                </c:pt>
                <c:pt idx="6">
                  <c:v>3.2</c:v>
                </c:pt>
                <c:pt idx="7">
                  <c:v>4.1</c:v>
                </c:pt>
                <c:pt idx="8">
                  <c:v>4.2</c:v>
                </c:pt>
                <c:pt idx="9">
                  <c:v>4.3</c:v>
                </c:pt>
                <c:pt idx="10">
                  <c:v>5</c:v>
                </c:pt>
                <c:pt idx="11">
                  <c:v>6.1</c:v>
                </c:pt>
                <c:pt idx="12">
                  <c:v>6.2</c:v>
                </c:pt>
                <c:pt idx="13">
                  <c:v>7.1</c:v>
                </c:pt>
                <c:pt idx="14">
                  <c:v>7.2</c:v>
                </c:pt>
                <c:pt idx="15">
                  <c:v>8</c:v>
                </c:pt>
                <c:pt idx="16">
                  <c:v>9</c:v>
                </c:pt>
                <c:pt idx="17">
                  <c:v>10К1</c:v>
                </c:pt>
                <c:pt idx="18">
                  <c:v>10К2</c:v>
                </c:pt>
                <c:pt idx="19">
                  <c:v>10К3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97.23</c:v>
                </c:pt>
                <c:pt idx="1">
                  <c:v>44.47</c:v>
                </c:pt>
                <c:pt idx="2">
                  <c:v>37.630000000000003</c:v>
                </c:pt>
                <c:pt idx="3">
                  <c:v>75.13</c:v>
                </c:pt>
                <c:pt idx="4">
                  <c:v>44.87</c:v>
                </c:pt>
                <c:pt idx="5">
                  <c:v>73.37</c:v>
                </c:pt>
                <c:pt idx="6">
                  <c:v>51.75</c:v>
                </c:pt>
                <c:pt idx="7">
                  <c:v>69.36</c:v>
                </c:pt>
                <c:pt idx="8">
                  <c:v>61.6</c:v>
                </c:pt>
                <c:pt idx="9">
                  <c:v>73.180000000000007</c:v>
                </c:pt>
                <c:pt idx="10">
                  <c:v>71.86</c:v>
                </c:pt>
                <c:pt idx="11">
                  <c:v>75.349999999999994</c:v>
                </c:pt>
                <c:pt idx="12">
                  <c:v>47.84</c:v>
                </c:pt>
                <c:pt idx="13">
                  <c:v>60.82</c:v>
                </c:pt>
                <c:pt idx="14">
                  <c:v>33.99</c:v>
                </c:pt>
                <c:pt idx="15">
                  <c:v>47.31</c:v>
                </c:pt>
                <c:pt idx="16">
                  <c:v>71.72</c:v>
                </c:pt>
                <c:pt idx="17">
                  <c:v>84.76</c:v>
                </c:pt>
                <c:pt idx="18">
                  <c:v>74.13</c:v>
                </c:pt>
                <c:pt idx="19">
                  <c:v>48.33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6.48</c:v>
                </c:pt>
                <c:pt idx="1">
                  <c:v>36.61</c:v>
                </c:pt>
                <c:pt idx="2">
                  <c:v>42.24</c:v>
                </c:pt>
                <c:pt idx="3">
                  <c:v>14.67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7.21</c:v>
                </c:pt>
                <c:pt idx="1">
                  <c:v>41.71</c:v>
                </c:pt>
                <c:pt idx="2">
                  <c:v>40.26</c:v>
                </c:pt>
                <c:pt idx="3">
                  <c:v>10.81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538-42F6-8EDD-CDCF6FD1704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38-42F6-8EDD-CDCF6FD17045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538-42F6-8EDD-CDCF6FD170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Лист1!$B$1:$AE$1</c:f>
              <c:strCach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strCache>
            </c:strRef>
          </c:cat>
          <c:val>
            <c:numRef>
              <c:f>Лист1!$B$2:$AE$2</c:f>
              <c:numCache>
                <c:formatCode>General</c:formatCode>
                <c:ptCount val="30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0.4</c:v>
                </c:pt>
                <c:pt idx="5">
                  <c:v>0.4</c:v>
                </c:pt>
                <c:pt idx="6">
                  <c:v>0.8</c:v>
                </c:pt>
                <c:pt idx="7">
                  <c:v>0.8</c:v>
                </c:pt>
                <c:pt idx="8">
                  <c:v>1</c:v>
                </c:pt>
                <c:pt idx="9">
                  <c:v>1.2</c:v>
                </c:pt>
                <c:pt idx="10">
                  <c:v>1.2</c:v>
                </c:pt>
                <c:pt idx="11">
                  <c:v>1</c:v>
                </c:pt>
                <c:pt idx="12">
                  <c:v>9.5</c:v>
                </c:pt>
                <c:pt idx="13">
                  <c:v>7.8</c:v>
                </c:pt>
                <c:pt idx="14">
                  <c:v>6.8</c:v>
                </c:pt>
                <c:pt idx="15">
                  <c:v>6.6</c:v>
                </c:pt>
                <c:pt idx="16">
                  <c:v>6</c:v>
                </c:pt>
                <c:pt idx="17">
                  <c:v>5.2</c:v>
                </c:pt>
                <c:pt idx="18">
                  <c:v>11.1</c:v>
                </c:pt>
                <c:pt idx="19">
                  <c:v>8.1999999999999993</c:v>
                </c:pt>
                <c:pt idx="20">
                  <c:v>6.9</c:v>
                </c:pt>
                <c:pt idx="21">
                  <c:v>5.8</c:v>
                </c:pt>
                <c:pt idx="22">
                  <c:v>4.7</c:v>
                </c:pt>
                <c:pt idx="23">
                  <c:v>3.6</c:v>
                </c:pt>
                <c:pt idx="24">
                  <c:v>4.4000000000000004</c:v>
                </c:pt>
                <c:pt idx="25">
                  <c:v>2.7</c:v>
                </c:pt>
                <c:pt idx="26">
                  <c:v>1.7</c:v>
                </c:pt>
                <c:pt idx="27">
                  <c:v>1.2</c:v>
                </c:pt>
                <c:pt idx="28">
                  <c:v>0.6</c:v>
                </c:pt>
                <c:pt idx="2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чел*.</a:t>
            </a:r>
            <a:endParaRPr lang="ru-RU" sz="14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52898339774088E-3"/>
                  <c:y val="-8.38419339780785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3.5623782867665633E-3"/>
                  <c:y val="-4.57324922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layout>
                <c:manualLayout>
                  <c:x val="3.8074158683315592E-3"/>
                  <c:y val="-6.8598738431390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2274</c:v>
                </c:pt>
                <c:pt idx="1">
                  <c:v>1608</c:v>
                </c:pt>
                <c:pt idx="2">
                  <c:v>1406</c:v>
                </c:pt>
                <c:pt idx="3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8897</c:v>
                </c:pt>
                <c:pt idx="1">
                  <c:v>7877</c:v>
                </c:pt>
                <c:pt idx="2">
                  <c:v>8136</c:v>
                </c:pt>
                <c:pt idx="3">
                  <c:v>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6489</c:v>
                </c:pt>
                <c:pt idx="1">
                  <c:v>7239</c:v>
                </c:pt>
                <c:pt idx="2">
                  <c:v>7853</c:v>
                </c:pt>
                <c:pt idx="3">
                  <c:v>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2088</c:v>
                </c:pt>
                <c:pt idx="1">
                  <c:v>2524</c:v>
                </c:pt>
                <c:pt idx="2">
                  <c:v>2109</c:v>
                </c:pt>
                <c:pt idx="3">
                  <c:v>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  <c:max val="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4,1</c:v>
                </c:pt>
                <c:pt idx="8">
                  <c:v>4,2</c:v>
                </c:pt>
                <c:pt idx="9">
                  <c:v>4,3</c:v>
                </c:pt>
                <c:pt idx="10">
                  <c:v>5</c:v>
                </c:pt>
                <c:pt idx="11">
                  <c:v>6,1</c:v>
                </c:pt>
                <c:pt idx="12">
                  <c:v>6,2</c:v>
                </c:pt>
                <c:pt idx="13">
                  <c:v>7,1</c:v>
                </c:pt>
                <c:pt idx="14">
                  <c:v>7,2</c:v>
                </c:pt>
                <c:pt idx="15">
                  <c:v>8</c:v>
                </c:pt>
                <c:pt idx="16">
                  <c:v>9</c:v>
                </c:pt>
                <c:pt idx="17">
                  <c:v>10K1</c:v>
                </c:pt>
                <c:pt idx="18">
                  <c:v>10K2</c:v>
                </c:pt>
                <c:pt idx="19">
                  <c:v>10K3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86.34</c:v>
                </c:pt>
                <c:pt idx="1">
                  <c:v>16.32</c:v>
                </c:pt>
                <c:pt idx="2">
                  <c:v>10.28</c:v>
                </c:pt>
                <c:pt idx="3">
                  <c:v>44.88</c:v>
                </c:pt>
                <c:pt idx="4">
                  <c:v>14.65</c:v>
                </c:pt>
                <c:pt idx="5">
                  <c:v>47.94</c:v>
                </c:pt>
                <c:pt idx="6">
                  <c:v>13.58</c:v>
                </c:pt>
                <c:pt idx="7">
                  <c:v>33</c:v>
                </c:pt>
                <c:pt idx="8">
                  <c:v>26.03</c:v>
                </c:pt>
                <c:pt idx="9">
                  <c:v>32.01</c:v>
                </c:pt>
                <c:pt idx="10">
                  <c:v>30.55</c:v>
                </c:pt>
                <c:pt idx="11">
                  <c:v>38.549999999999997</c:v>
                </c:pt>
                <c:pt idx="12">
                  <c:v>13.8</c:v>
                </c:pt>
                <c:pt idx="13">
                  <c:v>22.9</c:v>
                </c:pt>
                <c:pt idx="14">
                  <c:v>6.78</c:v>
                </c:pt>
                <c:pt idx="15">
                  <c:v>13.16</c:v>
                </c:pt>
                <c:pt idx="16">
                  <c:v>36.81</c:v>
                </c:pt>
                <c:pt idx="17">
                  <c:v>49</c:v>
                </c:pt>
                <c:pt idx="18">
                  <c:v>34.92</c:v>
                </c:pt>
                <c:pt idx="19">
                  <c:v>15.43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4,1</c:v>
                </c:pt>
                <c:pt idx="8">
                  <c:v>4,2</c:v>
                </c:pt>
                <c:pt idx="9">
                  <c:v>4,3</c:v>
                </c:pt>
                <c:pt idx="10">
                  <c:v>5</c:v>
                </c:pt>
                <c:pt idx="11">
                  <c:v>6,1</c:v>
                </c:pt>
                <c:pt idx="12">
                  <c:v>6,2</c:v>
                </c:pt>
                <c:pt idx="13">
                  <c:v>7,1</c:v>
                </c:pt>
                <c:pt idx="14">
                  <c:v>7,2</c:v>
                </c:pt>
                <c:pt idx="15">
                  <c:v>8</c:v>
                </c:pt>
                <c:pt idx="16">
                  <c:v>9</c:v>
                </c:pt>
                <c:pt idx="17">
                  <c:v>10K1</c:v>
                </c:pt>
                <c:pt idx="18">
                  <c:v>10K2</c:v>
                </c:pt>
                <c:pt idx="19">
                  <c:v>10K3</c:v>
                </c:pt>
              </c:strCache>
            </c:strRef>
          </c:cat>
          <c:val>
            <c:numRef>
              <c:f>Лист1!$B$3:$U$3</c:f>
              <c:numCache>
                <c:formatCode>General</c:formatCode>
                <c:ptCount val="20"/>
                <c:pt idx="0">
                  <c:v>96.83</c:v>
                </c:pt>
                <c:pt idx="1">
                  <c:v>32.409999999999997</c:v>
                </c:pt>
                <c:pt idx="2">
                  <c:v>23.9</c:v>
                </c:pt>
                <c:pt idx="3">
                  <c:v>66.92</c:v>
                </c:pt>
                <c:pt idx="4">
                  <c:v>30.6</c:v>
                </c:pt>
                <c:pt idx="5">
                  <c:v>68.680000000000007</c:v>
                </c:pt>
                <c:pt idx="6">
                  <c:v>34.21</c:v>
                </c:pt>
                <c:pt idx="7">
                  <c:v>57.98</c:v>
                </c:pt>
                <c:pt idx="8">
                  <c:v>49.1</c:v>
                </c:pt>
                <c:pt idx="9">
                  <c:v>63.83</c:v>
                </c:pt>
                <c:pt idx="10">
                  <c:v>62.13</c:v>
                </c:pt>
                <c:pt idx="11">
                  <c:v>67.38</c:v>
                </c:pt>
                <c:pt idx="12">
                  <c:v>32.89</c:v>
                </c:pt>
                <c:pt idx="13">
                  <c:v>53.66</c:v>
                </c:pt>
                <c:pt idx="14">
                  <c:v>20.059999999999999</c:v>
                </c:pt>
                <c:pt idx="15">
                  <c:v>33.74</c:v>
                </c:pt>
                <c:pt idx="16">
                  <c:v>64.010000000000005</c:v>
                </c:pt>
                <c:pt idx="17">
                  <c:v>79.31</c:v>
                </c:pt>
                <c:pt idx="18">
                  <c:v>65.069999999999993</c:v>
                </c:pt>
                <c:pt idx="19">
                  <c:v>35.58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4,1</c:v>
                </c:pt>
                <c:pt idx="8">
                  <c:v>4,2</c:v>
                </c:pt>
                <c:pt idx="9">
                  <c:v>4,3</c:v>
                </c:pt>
                <c:pt idx="10">
                  <c:v>5</c:v>
                </c:pt>
                <c:pt idx="11">
                  <c:v>6,1</c:v>
                </c:pt>
                <c:pt idx="12">
                  <c:v>6,2</c:v>
                </c:pt>
                <c:pt idx="13">
                  <c:v>7,1</c:v>
                </c:pt>
                <c:pt idx="14">
                  <c:v>7,2</c:v>
                </c:pt>
                <c:pt idx="15">
                  <c:v>8</c:v>
                </c:pt>
                <c:pt idx="16">
                  <c:v>9</c:v>
                </c:pt>
                <c:pt idx="17">
                  <c:v>10K1</c:v>
                </c:pt>
                <c:pt idx="18">
                  <c:v>10K2</c:v>
                </c:pt>
                <c:pt idx="19">
                  <c:v>10K3</c:v>
                </c:pt>
              </c:strCache>
            </c:strRef>
          </c:cat>
          <c:val>
            <c:numRef>
              <c:f>Лист1!$B$4:$U$4</c:f>
              <c:numCache>
                <c:formatCode>General</c:formatCode>
                <c:ptCount val="20"/>
                <c:pt idx="0">
                  <c:v>98.93</c:v>
                </c:pt>
                <c:pt idx="1">
                  <c:v>52.73</c:v>
                </c:pt>
                <c:pt idx="2">
                  <c:v>46.66</c:v>
                </c:pt>
                <c:pt idx="3">
                  <c:v>83.7</c:v>
                </c:pt>
                <c:pt idx="4">
                  <c:v>54.9</c:v>
                </c:pt>
                <c:pt idx="5">
                  <c:v>78.849999999999994</c:v>
                </c:pt>
                <c:pt idx="6">
                  <c:v>66.709999999999994</c:v>
                </c:pt>
                <c:pt idx="7">
                  <c:v>80.819999999999993</c:v>
                </c:pt>
                <c:pt idx="8">
                  <c:v>72.790000000000006</c:v>
                </c:pt>
                <c:pt idx="9">
                  <c:v>84.29</c:v>
                </c:pt>
                <c:pt idx="10">
                  <c:v>83.18</c:v>
                </c:pt>
                <c:pt idx="11">
                  <c:v>85.06</c:v>
                </c:pt>
                <c:pt idx="12">
                  <c:v>59.49</c:v>
                </c:pt>
                <c:pt idx="13">
                  <c:v>69.08</c:v>
                </c:pt>
                <c:pt idx="14">
                  <c:v>42.42</c:v>
                </c:pt>
                <c:pt idx="15">
                  <c:v>58.15</c:v>
                </c:pt>
                <c:pt idx="16">
                  <c:v>80.19</c:v>
                </c:pt>
                <c:pt idx="17">
                  <c:v>93.12</c:v>
                </c:pt>
                <c:pt idx="18">
                  <c:v>84.82</c:v>
                </c:pt>
                <c:pt idx="19">
                  <c:v>58.33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4,1</c:v>
                </c:pt>
                <c:pt idx="8">
                  <c:v>4,2</c:v>
                </c:pt>
                <c:pt idx="9">
                  <c:v>4,3</c:v>
                </c:pt>
                <c:pt idx="10">
                  <c:v>5</c:v>
                </c:pt>
                <c:pt idx="11">
                  <c:v>6,1</c:v>
                </c:pt>
                <c:pt idx="12">
                  <c:v>6,2</c:v>
                </c:pt>
                <c:pt idx="13">
                  <c:v>7,1</c:v>
                </c:pt>
                <c:pt idx="14">
                  <c:v>7,2</c:v>
                </c:pt>
                <c:pt idx="15">
                  <c:v>8</c:v>
                </c:pt>
                <c:pt idx="16">
                  <c:v>9</c:v>
                </c:pt>
                <c:pt idx="17">
                  <c:v>10K1</c:v>
                </c:pt>
                <c:pt idx="18">
                  <c:v>10K2</c:v>
                </c:pt>
                <c:pt idx="19">
                  <c:v>10K3</c:v>
                </c:pt>
              </c:strCache>
            </c:strRef>
          </c:cat>
          <c:val>
            <c:numRef>
              <c:f>Лист1!$B$5:$U$5</c:f>
              <c:numCache>
                <c:formatCode>General</c:formatCode>
                <c:ptCount val="20"/>
                <c:pt idx="0">
                  <c:v>99.62</c:v>
                </c:pt>
                <c:pt idx="1">
                  <c:v>78.59</c:v>
                </c:pt>
                <c:pt idx="2">
                  <c:v>74.37</c:v>
                </c:pt>
                <c:pt idx="3">
                  <c:v>94.5</c:v>
                </c:pt>
                <c:pt idx="4">
                  <c:v>81.56</c:v>
                </c:pt>
                <c:pt idx="5">
                  <c:v>89.59</c:v>
                </c:pt>
                <c:pt idx="6">
                  <c:v>88.95</c:v>
                </c:pt>
                <c:pt idx="7">
                  <c:v>94.03</c:v>
                </c:pt>
                <c:pt idx="8">
                  <c:v>90.75</c:v>
                </c:pt>
                <c:pt idx="9">
                  <c:v>95.54</c:v>
                </c:pt>
                <c:pt idx="10">
                  <c:v>94.95</c:v>
                </c:pt>
                <c:pt idx="11">
                  <c:v>93.88</c:v>
                </c:pt>
                <c:pt idx="12">
                  <c:v>83.93</c:v>
                </c:pt>
                <c:pt idx="13">
                  <c:v>84.21</c:v>
                </c:pt>
                <c:pt idx="14">
                  <c:v>74.099999999999994</c:v>
                </c:pt>
                <c:pt idx="15">
                  <c:v>83.59</c:v>
                </c:pt>
                <c:pt idx="16">
                  <c:v>92.7</c:v>
                </c:pt>
                <c:pt idx="17">
                  <c:v>98.77</c:v>
                </c:pt>
                <c:pt idx="18">
                  <c:v>96.16</c:v>
                </c:pt>
                <c:pt idx="19">
                  <c:v>81.84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46.46</c:v>
                </c:pt>
                <c:pt idx="1">
                  <c:v>45.59</c:v>
                </c:pt>
                <c:pt idx="2">
                  <c:v>51.09</c:v>
                </c:pt>
                <c:pt idx="3">
                  <c:v>47.39</c:v>
                </c:pt>
                <c:pt idx="4">
                  <c:v>49.15</c:v>
                </c:pt>
                <c:pt idx="5">
                  <c:v>42.14</c:v>
                </c:pt>
                <c:pt idx="6">
                  <c:v>55.1</c:v>
                </c:pt>
                <c:pt idx="7">
                  <c:v>42.72</c:v>
                </c:pt>
                <c:pt idx="8">
                  <c:v>43.88</c:v>
                </c:pt>
                <c:pt idx="9">
                  <c:v>67.31</c:v>
                </c:pt>
                <c:pt idx="10">
                  <c:v>51.22</c:v>
                </c:pt>
                <c:pt idx="11">
                  <c:v>44.82</c:v>
                </c:pt>
                <c:pt idx="12">
                  <c:v>51.05</c:v>
                </c:pt>
                <c:pt idx="13">
                  <c:v>45.62</c:v>
                </c:pt>
                <c:pt idx="14">
                  <c:v>35.869999999999997</c:v>
                </c:pt>
                <c:pt idx="15">
                  <c:v>50.76</c:v>
                </c:pt>
                <c:pt idx="16">
                  <c:v>47.99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37.04</c:v>
                </c:pt>
                <c:pt idx="1">
                  <c:v>46.32</c:v>
                </c:pt>
                <c:pt idx="2">
                  <c:v>52.86</c:v>
                </c:pt>
                <c:pt idx="3">
                  <c:v>45.62</c:v>
                </c:pt>
                <c:pt idx="4">
                  <c:v>42.97</c:v>
                </c:pt>
                <c:pt idx="5">
                  <c:v>39.58</c:v>
                </c:pt>
                <c:pt idx="6">
                  <c:v>66.430000000000007</c:v>
                </c:pt>
                <c:pt idx="7">
                  <c:v>42.22</c:v>
                </c:pt>
                <c:pt idx="8">
                  <c:v>51.32</c:v>
                </c:pt>
                <c:pt idx="9">
                  <c:v>46.88</c:v>
                </c:pt>
                <c:pt idx="10">
                  <c:v>32.42</c:v>
                </c:pt>
                <c:pt idx="11">
                  <c:v>36.04</c:v>
                </c:pt>
                <c:pt idx="12">
                  <c:v>46.32</c:v>
                </c:pt>
                <c:pt idx="13">
                  <c:v>51.43</c:v>
                </c:pt>
                <c:pt idx="14">
                  <c:v>58.14</c:v>
                </c:pt>
                <c:pt idx="15">
                  <c:v>34.590000000000003</c:v>
                </c:pt>
                <c:pt idx="16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39.29</c:v>
                </c:pt>
                <c:pt idx="1">
                  <c:v>49.34</c:v>
                </c:pt>
                <c:pt idx="2">
                  <c:v>54.18</c:v>
                </c:pt>
                <c:pt idx="3">
                  <c:v>60.8</c:v>
                </c:pt>
                <c:pt idx="4">
                  <c:v>60.26</c:v>
                </c:pt>
                <c:pt idx="5">
                  <c:v>48.67</c:v>
                </c:pt>
                <c:pt idx="6">
                  <c:v>55.2</c:v>
                </c:pt>
                <c:pt idx="7">
                  <c:v>55.42</c:v>
                </c:pt>
                <c:pt idx="8">
                  <c:v>58.53</c:v>
                </c:pt>
                <c:pt idx="9">
                  <c:v>60.2</c:v>
                </c:pt>
                <c:pt idx="10">
                  <c:v>62.43</c:v>
                </c:pt>
                <c:pt idx="11">
                  <c:v>43</c:v>
                </c:pt>
                <c:pt idx="12">
                  <c:v>51.72</c:v>
                </c:pt>
                <c:pt idx="13">
                  <c:v>55.6</c:v>
                </c:pt>
                <c:pt idx="14">
                  <c:v>56.73</c:v>
                </c:pt>
                <c:pt idx="15">
                  <c:v>39.299999999999997</c:v>
                </c:pt>
                <c:pt idx="16">
                  <c:v>40.619999999999997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48.540000000000006</c:v>
                </c:pt>
                <c:pt idx="1">
                  <c:v>53.57</c:v>
                </c:pt>
                <c:pt idx="2">
                  <c:v>55.58</c:v>
                </c:pt>
                <c:pt idx="3">
                  <c:v>48.620000000000005</c:v>
                </c:pt>
                <c:pt idx="4">
                  <c:v>55.04</c:v>
                </c:pt>
                <c:pt idx="5">
                  <c:v>57.38</c:v>
                </c:pt>
                <c:pt idx="6">
                  <c:v>45.769999999999996</c:v>
                </c:pt>
                <c:pt idx="7">
                  <c:v>67.56</c:v>
                </c:pt>
                <c:pt idx="8">
                  <c:v>43.44</c:v>
                </c:pt>
                <c:pt idx="9">
                  <c:v>59.09</c:v>
                </c:pt>
                <c:pt idx="10">
                  <c:v>65.2</c:v>
                </c:pt>
                <c:pt idx="11">
                  <c:v>45.44</c:v>
                </c:pt>
                <c:pt idx="12">
                  <c:v>57.78</c:v>
                </c:pt>
                <c:pt idx="13">
                  <c:v>49.58</c:v>
                </c:pt>
                <c:pt idx="14">
                  <c:v>47.09</c:v>
                </c:pt>
                <c:pt idx="15">
                  <c:v>50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1-45B9-8415-96DB118BD0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0.12220953295283109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44.76</c:v>
                </c:pt>
                <c:pt idx="1">
                  <c:v>36.44</c:v>
                </c:pt>
                <c:pt idx="2">
                  <c:v>47.14</c:v>
                </c:pt>
                <c:pt idx="3">
                  <c:v>51.96</c:v>
                </c:pt>
                <c:pt idx="4">
                  <c:v>49.78</c:v>
                </c:pt>
                <c:pt idx="5">
                  <c:v>44.16</c:v>
                </c:pt>
                <c:pt idx="6">
                  <c:v>66.180000000000007</c:v>
                </c:pt>
                <c:pt idx="7">
                  <c:v>48.76</c:v>
                </c:pt>
                <c:pt idx="8">
                  <c:v>50.43</c:v>
                </c:pt>
                <c:pt idx="9">
                  <c:v>55.11</c:v>
                </c:pt>
                <c:pt idx="10">
                  <c:v>53.44</c:v>
                </c:pt>
                <c:pt idx="11">
                  <c:v>46.93</c:v>
                </c:pt>
                <c:pt idx="12">
                  <c:v>50.16</c:v>
                </c:pt>
                <c:pt idx="13">
                  <c:v>44</c:v>
                </c:pt>
                <c:pt idx="14">
                  <c:v>46.49</c:v>
                </c:pt>
                <c:pt idx="15">
                  <c:v>50.12</c:v>
                </c:pt>
                <c:pt idx="16">
                  <c:v>56.7</c:v>
                </c:pt>
                <c:pt idx="17">
                  <c:v>67.08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51.29</c:v>
                </c:pt>
                <c:pt idx="1">
                  <c:v>33.549999999999997</c:v>
                </c:pt>
                <c:pt idx="2">
                  <c:v>48.46</c:v>
                </c:pt>
                <c:pt idx="3">
                  <c:v>44.08</c:v>
                </c:pt>
                <c:pt idx="4">
                  <c:v>68.23</c:v>
                </c:pt>
                <c:pt idx="5">
                  <c:v>48.05</c:v>
                </c:pt>
                <c:pt idx="6">
                  <c:v>63.1</c:v>
                </c:pt>
                <c:pt idx="7">
                  <c:v>56.22</c:v>
                </c:pt>
                <c:pt idx="8">
                  <c:v>39.42</c:v>
                </c:pt>
                <c:pt idx="9">
                  <c:v>43.95</c:v>
                </c:pt>
                <c:pt idx="10">
                  <c:v>58.29</c:v>
                </c:pt>
                <c:pt idx="11">
                  <c:v>52.28</c:v>
                </c:pt>
                <c:pt idx="12">
                  <c:v>51.95</c:v>
                </c:pt>
                <c:pt idx="13">
                  <c:v>49.72</c:v>
                </c:pt>
                <c:pt idx="14">
                  <c:v>44.51</c:v>
                </c:pt>
                <c:pt idx="15">
                  <c:v>45.72</c:v>
                </c:pt>
                <c:pt idx="16">
                  <c:v>43.52</c:v>
                </c:pt>
                <c:pt idx="17">
                  <c:v>66.08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38.74</c:v>
                </c:pt>
                <c:pt idx="1">
                  <c:v>29.09</c:v>
                </c:pt>
                <c:pt idx="2">
                  <c:v>54.66</c:v>
                </c:pt>
                <c:pt idx="3">
                  <c:v>45.61</c:v>
                </c:pt>
                <c:pt idx="4">
                  <c:v>54.94</c:v>
                </c:pt>
                <c:pt idx="5">
                  <c:v>56.95</c:v>
                </c:pt>
                <c:pt idx="6">
                  <c:v>73.239999999999995</c:v>
                </c:pt>
                <c:pt idx="7">
                  <c:v>52.22</c:v>
                </c:pt>
                <c:pt idx="8">
                  <c:v>39.67</c:v>
                </c:pt>
                <c:pt idx="9">
                  <c:v>56.76</c:v>
                </c:pt>
                <c:pt idx="10">
                  <c:v>70.11</c:v>
                </c:pt>
                <c:pt idx="11">
                  <c:v>56.59</c:v>
                </c:pt>
                <c:pt idx="12">
                  <c:v>62.06</c:v>
                </c:pt>
                <c:pt idx="13">
                  <c:v>45.91</c:v>
                </c:pt>
                <c:pt idx="14">
                  <c:v>46.27</c:v>
                </c:pt>
                <c:pt idx="15">
                  <c:v>58.49</c:v>
                </c:pt>
                <c:pt idx="16">
                  <c:v>50.86</c:v>
                </c:pt>
                <c:pt idx="17">
                  <c:v>67.17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64.89</c:v>
                </c:pt>
                <c:pt idx="1">
                  <c:v>54.74</c:v>
                </c:pt>
                <c:pt idx="2">
                  <c:v>64</c:v>
                </c:pt>
                <c:pt idx="3">
                  <c:v>60</c:v>
                </c:pt>
                <c:pt idx="4">
                  <c:v>53.12</c:v>
                </c:pt>
                <c:pt idx="5">
                  <c:v>40.58</c:v>
                </c:pt>
                <c:pt idx="6">
                  <c:v>55.510000000000005</c:v>
                </c:pt>
                <c:pt idx="7">
                  <c:v>58.5</c:v>
                </c:pt>
                <c:pt idx="8">
                  <c:v>42.589999999999996</c:v>
                </c:pt>
                <c:pt idx="9">
                  <c:v>52.440000000000005</c:v>
                </c:pt>
                <c:pt idx="10">
                  <c:v>51.32</c:v>
                </c:pt>
                <c:pt idx="11">
                  <c:v>54.86</c:v>
                </c:pt>
                <c:pt idx="12">
                  <c:v>50.91</c:v>
                </c:pt>
                <c:pt idx="13">
                  <c:v>48.71</c:v>
                </c:pt>
                <c:pt idx="14">
                  <c:v>48.13</c:v>
                </c:pt>
                <c:pt idx="15">
                  <c:v>49.03</c:v>
                </c:pt>
                <c:pt idx="16">
                  <c:v>54</c:v>
                </c:pt>
                <c:pt idx="17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2-4AAB-9E85-52A6ADCFD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73.23</c:v>
                </c:pt>
                <c:pt idx="1">
                  <c:v>79.86</c:v>
                </c:pt>
                <c:pt idx="2">
                  <c:v>56.03</c:v>
                </c:pt>
                <c:pt idx="3">
                  <c:v>46.66</c:v>
                </c:pt>
                <c:pt idx="4">
                  <c:v>62.94</c:v>
                </c:pt>
                <c:pt idx="5">
                  <c:v>30.47</c:v>
                </c:pt>
                <c:pt idx="6">
                  <c:v>52.57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35-43AE-B9CA-E4D53193C329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808-4BFA-AFDE-CE4FEECAA1BC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72.62</c:v>
                </c:pt>
                <c:pt idx="1">
                  <c:v>77.98</c:v>
                </c:pt>
                <c:pt idx="2">
                  <c:v>53.02</c:v>
                </c:pt>
                <c:pt idx="3">
                  <c:v>45.2</c:v>
                </c:pt>
                <c:pt idx="4">
                  <c:v>62.56</c:v>
                </c:pt>
                <c:pt idx="5">
                  <c:v>27.28</c:v>
                </c:pt>
                <c:pt idx="6">
                  <c:v>50.63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5.53</c:v>
                </c:pt>
                <c:pt idx="1">
                  <c:v>36.200000000000003</c:v>
                </c:pt>
                <c:pt idx="2">
                  <c:v>40.42</c:v>
                </c:pt>
                <c:pt idx="3">
                  <c:v>17.86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5.88</c:v>
                </c:pt>
                <c:pt idx="1">
                  <c:v>39.96</c:v>
                </c:pt>
                <c:pt idx="2">
                  <c:v>38.67</c:v>
                </c:pt>
                <c:pt idx="3">
                  <c:v>15.49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66-4921-8950-12B58FEFBA1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6-4921-8950-12B58FEFBA1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538-42F6-8EDD-CDCF6FD1704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38-42F6-8EDD-CDCF6FD17045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538-42F6-8EDD-CDCF6FD170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Лист1!$B$1:$Q$1</c:f>
              <c:strCach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0.9</c:v>
                </c:pt>
                <c:pt idx="1">
                  <c:v>1.4</c:v>
                </c:pt>
                <c:pt idx="2">
                  <c:v>2.1</c:v>
                </c:pt>
                <c:pt idx="3">
                  <c:v>2.2000000000000002</c:v>
                </c:pt>
                <c:pt idx="4">
                  <c:v>11.7</c:v>
                </c:pt>
                <c:pt idx="5">
                  <c:v>11.2</c:v>
                </c:pt>
                <c:pt idx="6">
                  <c:v>9.9</c:v>
                </c:pt>
                <c:pt idx="7">
                  <c:v>9.1999999999999993</c:v>
                </c:pt>
                <c:pt idx="8">
                  <c:v>13</c:v>
                </c:pt>
                <c:pt idx="9">
                  <c:v>10.5</c:v>
                </c:pt>
                <c:pt idx="10">
                  <c:v>8.1999999999999993</c:v>
                </c:pt>
                <c:pt idx="11">
                  <c:v>6.3</c:v>
                </c:pt>
                <c:pt idx="12">
                  <c:v>6</c:v>
                </c:pt>
                <c:pt idx="13">
                  <c:v>3.8</c:v>
                </c:pt>
                <c:pt idx="14">
                  <c:v>2.2000000000000002</c:v>
                </c:pt>
                <c:pt idx="1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6865852915093043"/>
              <c:y val="0.92798014855493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22.48</c:v>
                </c:pt>
                <c:pt idx="1">
                  <c:v>35.74</c:v>
                </c:pt>
                <c:pt idx="2">
                  <c:v>8.06</c:v>
                </c:pt>
                <c:pt idx="3">
                  <c:v>6.96</c:v>
                </c:pt>
                <c:pt idx="4">
                  <c:v>21.39</c:v>
                </c:pt>
                <c:pt idx="5">
                  <c:v>2.57</c:v>
                </c:pt>
                <c:pt idx="6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61.58</c:v>
                </c:pt>
                <c:pt idx="1">
                  <c:v>70.510000000000005</c:v>
                </c:pt>
                <c:pt idx="2">
                  <c:v>33.659999999999997</c:v>
                </c:pt>
                <c:pt idx="3">
                  <c:v>25.3</c:v>
                </c:pt>
                <c:pt idx="4">
                  <c:v>50.13</c:v>
                </c:pt>
                <c:pt idx="5">
                  <c:v>9.74</c:v>
                </c:pt>
                <c:pt idx="6">
                  <c:v>34.26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82.93</c:v>
                </c:pt>
                <c:pt idx="1">
                  <c:v>85.71</c:v>
                </c:pt>
                <c:pt idx="2">
                  <c:v>65.17</c:v>
                </c:pt>
                <c:pt idx="3">
                  <c:v>55.25</c:v>
                </c:pt>
                <c:pt idx="4">
                  <c:v>71.150000000000006</c:v>
                </c:pt>
                <c:pt idx="5">
                  <c:v>32.28</c:v>
                </c:pt>
                <c:pt idx="6">
                  <c:v>59.33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94.37</c:v>
                </c:pt>
                <c:pt idx="1">
                  <c:v>93.99</c:v>
                </c:pt>
                <c:pt idx="2">
                  <c:v>89.68</c:v>
                </c:pt>
                <c:pt idx="3">
                  <c:v>86</c:v>
                </c:pt>
                <c:pt idx="4">
                  <c:v>88.78</c:v>
                </c:pt>
                <c:pt idx="5">
                  <c:v>69.41</c:v>
                </c:pt>
                <c:pt idx="6">
                  <c:v>85.9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48.06</c:v>
                </c:pt>
                <c:pt idx="1">
                  <c:v>42.25</c:v>
                </c:pt>
                <c:pt idx="2">
                  <c:v>37.57</c:v>
                </c:pt>
                <c:pt idx="3">
                  <c:v>35.54</c:v>
                </c:pt>
                <c:pt idx="4">
                  <c:v>57.54</c:v>
                </c:pt>
                <c:pt idx="5">
                  <c:v>40.85</c:v>
                </c:pt>
                <c:pt idx="6">
                  <c:v>37.159999999999997</c:v>
                </c:pt>
                <c:pt idx="7">
                  <c:v>60.87</c:v>
                </c:pt>
                <c:pt idx="8">
                  <c:v>46.53</c:v>
                </c:pt>
                <c:pt idx="9">
                  <c:v>43.48</c:v>
                </c:pt>
                <c:pt idx="10">
                  <c:v>36.1</c:v>
                </c:pt>
                <c:pt idx="11">
                  <c:v>38.909999999999997</c:v>
                </c:pt>
                <c:pt idx="12">
                  <c:v>39.39</c:v>
                </c:pt>
                <c:pt idx="13">
                  <c:v>40.15</c:v>
                </c:pt>
                <c:pt idx="14">
                  <c:v>35.54</c:v>
                </c:pt>
                <c:pt idx="15">
                  <c:v>42.05</c:v>
                </c:pt>
                <c:pt idx="16">
                  <c:v>33.19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56.319999999999993</c:v>
                </c:pt>
                <c:pt idx="1">
                  <c:v>42.05</c:v>
                </c:pt>
                <c:pt idx="2">
                  <c:v>41.49</c:v>
                </c:pt>
                <c:pt idx="3">
                  <c:v>36.32</c:v>
                </c:pt>
                <c:pt idx="4">
                  <c:v>34.43</c:v>
                </c:pt>
                <c:pt idx="5">
                  <c:v>47.940000000000005</c:v>
                </c:pt>
                <c:pt idx="6">
                  <c:v>45.84</c:v>
                </c:pt>
                <c:pt idx="7">
                  <c:v>50.589999999999996</c:v>
                </c:pt>
                <c:pt idx="8">
                  <c:v>42.69</c:v>
                </c:pt>
                <c:pt idx="9">
                  <c:v>46.72</c:v>
                </c:pt>
                <c:pt idx="10">
                  <c:v>41.9</c:v>
                </c:pt>
                <c:pt idx="11">
                  <c:v>44.01</c:v>
                </c:pt>
                <c:pt idx="12">
                  <c:v>36.08</c:v>
                </c:pt>
                <c:pt idx="13">
                  <c:v>35.480000000000004</c:v>
                </c:pt>
                <c:pt idx="14">
                  <c:v>47.35</c:v>
                </c:pt>
                <c:pt idx="15">
                  <c:v>33.56</c:v>
                </c:pt>
                <c:pt idx="16">
                  <c:v>38.340000000000003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47.86</c:v>
                </c:pt>
                <c:pt idx="1">
                  <c:v>43.68</c:v>
                </c:pt>
                <c:pt idx="2">
                  <c:v>44.56</c:v>
                </c:pt>
                <c:pt idx="3">
                  <c:v>52.73</c:v>
                </c:pt>
                <c:pt idx="4">
                  <c:v>50.33</c:v>
                </c:pt>
                <c:pt idx="5">
                  <c:v>43.75</c:v>
                </c:pt>
                <c:pt idx="6">
                  <c:v>38.93</c:v>
                </c:pt>
                <c:pt idx="7">
                  <c:v>56.75</c:v>
                </c:pt>
                <c:pt idx="8">
                  <c:v>50.98</c:v>
                </c:pt>
                <c:pt idx="9">
                  <c:v>45.54</c:v>
                </c:pt>
                <c:pt idx="10">
                  <c:v>51.91</c:v>
                </c:pt>
                <c:pt idx="11">
                  <c:v>43.09</c:v>
                </c:pt>
                <c:pt idx="12">
                  <c:v>53.13</c:v>
                </c:pt>
                <c:pt idx="13">
                  <c:v>36.86</c:v>
                </c:pt>
                <c:pt idx="14">
                  <c:v>50.32</c:v>
                </c:pt>
                <c:pt idx="15">
                  <c:v>45.88</c:v>
                </c:pt>
                <c:pt idx="16">
                  <c:v>30.35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52.430000000000007</c:v>
                </c:pt>
                <c:pt idx="1">
                  <c:v>40.450000000000003</c:v>
                </c:pt>
                <c:pt idx="2">
                  <c:v>47.629999999999995</c:v>
                </c:pt>
                <c:pt idx="3">
                  <c:v>42.41</c:v>
                </c:pt>
                <c:pt idx="4">
                  <c:v>44.67</c:v>
                </c:pt>
                <c:pt idx="5">
                  <c:v>45.39</c:v>
                </c:pt>
                <c:pt idx="6">
                  <c:v>47.86</c:v>
                </c:pt>
                <c:pt idx="7">
                  <c:v>70.27</c:v>
                </c:pt>
                <c:pt idx="8">
                  <c:v>42.519999999999996</c:v>
                </c:pt>
                <c:pt idx="9">
                  <c:v>43.099999999999994</c:v>
                </c:pt>
                <c:pt idx="10">
                  <c:v>39.909999999999997</c:v>
                </c:pt>
                <c:pt idx="11">
                  <c:v>40.950000000000003</c:v>
                </c:pt>
                <c:pt idx="12">
                  <c:v>41.33</c:v>
                </c:pt>
                <c:pt idx="13">
                  <c:v>34.900000000000006</c:v>
                </c:pt>
                <c:pt idx="14">
                  <c:v>46.35</c:v>
                </c:pt>
                <c:pt idx="15">
                  <c:v>39.839999999999996</c:v>
                </c:pt>
                <c:pt idx="16">
                  <c:v>37.549999999999997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3-458C-910C-2CB6FACC8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29.98</c:v>
                </c:pt>
                <c:pt idx="1">
                  <c:v>36.81</c:v>
                </c:pt>
                <c:pt idx="2">
                  <c:v>40.159999999999997</c:v>
                </c:pt>
                <c:pt idx="3">
                  <c:v>40.28</c:v>
                </c:pt>
                <c:pt idx="4">
                  <c:v>37.619999999999997</c:v>
                </c:pt>
                <c:pt idx="5">
                  <c:v>45.83</c:v>
                </c:pt>
                <c:pt idx="6">
                  <c:v>60.2</c:v>
                </c:pt>
                <c:pt idx="7">
                  <c:v>38.020000000000003</c:v>
                </c:pt>
                <c:pt idx="8">
                  <c:v>45.9</c:v>
                </c:pt>
                <c:pt idx="9">
                  <c:v>44.65</c:v>
                </c:pt>
                <c:pt idx="10">
                  <c:v>43.56</c:v>
                </c:pt>
                <c:pt idx="11">
                  <c:v>40.42</c:v>
                </c:pt>
                <c:pt idx="12">
                  <c:v>38.43</c:v>
                </c:pt>
                <c:pt idx="13">
                  <c:v>39.89</c:v>
                </c:pt>
                <c:pt idx="14">
                  <c:v>46.72</c:v>
                </c:pt>
                <c:pt idx="15">
                  <c:v>32.72</c:v>
                </c:pt>
                <c:pt idx="16">
                  <c:v>43.47</c:v>
                </c:pt>
                <c:pt idx="17">
                  <c:v>57.22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29.17</c:v>
                </c:pt>
                <c:pt idx="1">
                  <c:v>34.82</c:v>
                </c:pt>
                <c:pt idx="2">
                  <c:v>47.31</c:v>
                </c:pt>
                <c:pt idx="3">
                  <c:v>39.4</c:v>
                </c:pt>
                <c:pt idx="4">
                  <c:v>38.42</c:v>
                </c:pt>
                <c:pt idx="5">
                  <c:v>40</c:v>
                </c:pt>
                <c:pt idx="6">
                  <c:v>57.61</c:v>
                </c:pt>
                <c:pt idx="7">
                  <c:v>47.77</c:v>
                </c:pt>
                <c:pt idx="8">
                  <c:v>44.79</c:v>
                </c:pt>
                <c:pt idx="9">
                  <c:v>45.47</c:v>
                </c:pt>
                <c:pt idx="10">
                  <c:v>43.56</c:v>
                </c:pt>
                <c:pt idx="11">
                  <c:v>48.24</c:v>
                </c:pt>
                <c:pt idx="12">
                  <c:v>43.73</c:v>
                </c:pt>
                <c:pt idx="13">
                  <c:v>50.82</c:v>
                </c:pt>
                <c:pt idx="14">
                  <c:v>40.880000000000003</c:v>
                </c:pt>
                <c:pt idx="15">
                  <c:v>38.69</c:v>
                </c:pt>
                <c:pt idx="16">
                  <c:v>43.49</c:v>
                </c:pt>
                <c:pt idx="17">
                  <c:v>64.150000000000006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43.71</c:v>
                </c:pt>
                <c:pt idx="1">
                  <c:v>42.51</c:v>
                </c:pt>
                <c:pt idx="2">
                  <c:v>45.25</c:v>
                </c:pt>
                <c:pt idx="3">
                  <c:v>52.75</c:v>
                </c:pt>
                <c:pt idx="4">
                  <c:v>37.21</c:v>
                </c:pt>
                <c:pt idx="5">
                  <c:v>43.48</c:v>
                </c:pt>
                <c:pt idx="6">
                  <c:v>53.7</c:v>
                </c:pt>
                <c:pt idx="7">
                  <c:v>43.96</c:v>
                </c:pt>
                <c:pt idx="8">
                  <c:v>46.15</c:v>
                </c:pt>
                <c:pt idx="9">
                  <c:v>52.29</c:v>
                </c:pt>
                <c:pt idx="10">
                  <c:v>50.27</c:v>
                </c:pt>
                <c:pt idx="11">
                  <c:v>49.28</c:v>
                </c:pt>
                <c:pt idx="12">
                  <c:v>46.21</c:v>
                </c:pt>
                <c:pt idx="13">
                  <c:v>41.07</c:v>
                </c:pt>
                <c:pt idx="14">
                  <c:v>46.41</c:v>
                </c:pt>
                <c:pt idx="15">
                  <c:v>33.46</c:v>
                </c:pt>
                <c:pt idx="16">
                  <c:v>40.729999999999997</c:v>
                </c:pt>
                <c:pt idx="17">
                  <c:v>49.75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45.86</c:v>
                </c:pt>
                <c:pt idx="1">
                  <c:v>35.28</c:v>
                </c:pt>
                <c:pt idx="2">
                  <c:v>47.46</c:v>
                </c:pt>
                <c:pt idx="3">
                  <c:v>54.459999999999994</c:v>
                </c:pt>
                <c:pt idx="4">
                  <c:v>44.9</c:v>
                </c:pt>
                <c:pt idx="5">
                  <c:v>42.09</c:v>
                </c:pt>
                <c:pt idx="6">
                  <c:v>52.070000000000007</c:v>
                </c:pt>
                <c:pt idx="7">
                  <c:v>44.87</c:v>
                </c:pt>
                <c:pt idx="8">
                  <c:v>53.39</c:v>
                </c:pt>
                <c:pt idx="9">
                  <c:v>49.34</c:v>
                </c:pt>
                <c:pt idx="10">
                  <c:v>46.519999999999996</c:v>
                </c:pt>
                <c:pt idx="11">
                  <c:v>47.650000000000006</c:v>
                </c:pt>
                <c:pt idx="12">
                  <c:v>35.340000000000003</c:v>
                </c:pt>
                <c:pt idx="13">
                  <c:v>48.5</c:v>
                </c:pt>
                <c:pt idx="14">
                  <c:v>39.96</c:v>
                </c:pt>
                <c:pt idx="15">
                  <c:v>36.74</c:v>
                </c:pt>
                <c:pt idx="16">
                  <c:v>46.32</c:v>
                </c:pt>
                <c:pt idx="17">
                  <c:v>57.72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5-487D-92C2-2C640FA801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02335149408E-2"/>
          <c:y val="1.4034542369951865E-2"/>
          <c:w val="0.94769655888571347"/>
          <c:h val="0.80524403015148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7.651007346774377E-3"/>
                  <c:y val="-8.3462662123756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5-473B-9C71-CEDFB59EBC6B}"/>
                </c:ext>
              </c:extLst>
            </c:dLbl>
            <c:dLbl>
              <c:idx val="20"/>
              <c:layout>
                <c:manualLayout>
                  <c:x val="-7.651007346774377E-3"/>
                  <c:y val="-6.2596996592817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5-473B-9C71-CEDFB59EB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</c:v>
                </c:pt>
                <c:pt idx="8">
                  <c:v>4.1</c:v>
                </c:pt>
                <c:pt idx="9">
                  <c:v>4.2</c:v>
                </c:pt>
                <c:pt idx="10">
                  <c:v>5.1</c:v>
                </c:pt>
                <c:pt idx="11">
                  <c:v>5.2</c:v>
                </c:pt>
                <c:pt idx="12">
                  <c:v>6.1</c:v>
                </c:pt>
                <c:pt idx="13">
                  <c:v>6.2</c:v>
                </c:pt>
                <c:pt idx="14">
                  <c:v>7.1.</c:v>
                </c:pt>
                <c:pt idx="15">
                  <c:v>7.2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59.84</c:v>
                </c:pt>
                <c:pt idx="1">
                  <c:v>56.03</c:v>
                </c:pt>
                <c:pt idx="2">
                  <c:v>90.09</c:v>
                </c:pt>
                <c:pt idx="3">
                  <c:v>54.75</c:v>
                </c:pt>
                <c:pt idx="4">
                  <c:v>79.91</c:v>
                </c:pt>
                <c:pt idx="5">
                  <c:v>48.05</c:v>
                </c:pt>
                <c:pt idx="6">
                  <c:v>50.64</c:v>
                </c:pt>
                <c:pt idx="7">
                  <c:v>73.900000000000006</c:v>
                </c:pt>
                <c:pt idx="8">
                  <c:v>75.510000000000005</c:v>
                </c:pt>
                <c:pt idx="9">
                  <c:v>55.52</c:v>
                </c:pt>
                <c:pt idx="10">
                  <c:v>59.79</c:v>
                </c:pt>
                <c:pt idx="11">
                  <c:v>47.79</c:v>
                </c:pt>
                <c:pt idx="12">
                  <c:v>62.33</c:v>
                </c:pt>
                <c:pt idx="13">
                  <c:v>53.13</c:v>
                </c:pt>
                <c:pt idx="14">
                  <c:v>57.65</c:v>
                </c:pt>
                <c:pt idx="15">
                  <c:v>47.27</c:v>
                </c:pt>
                <c:pt idx="16">
                  <c:v>51.08</c:v>
                </c:pt>
                <c:pt idx="17">
                  <c:v>51.87</c:v>
                </c:pt>
                <c:pt idx="18">
                  <c:v>50.25</c:v>
                </c:pt>
                <c:pt idx="19">
                  <c:v>70.540000000000006</c:v>
                </c:pt>
                <c:pt idx="20">
                  <c:v>83.89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7900314861759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5-4BB6-9318-40685891FF7A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tx>
                <c:rich>
                  <a:bodyPr/>
                  <a:lstStyle/>
                  <a:p>
                    <a:fld id="{A28EB7A5-BCB4-4E7A-9916-0ABABE05D4F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5.4650052476959638E-3"/>
                  <c:y val="2.0865665530939181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6-4EDB-BA4D-EFD1DD250339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5.4650052476959837E-3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D-455E-8F70-FC6365821FBA}"/>
                </c:ext>
              </c:extLst>
            </c:dLbl>
            <c:dLbl>
              <c:idx val="5"/>
              <c:layout>
                <c:manualLayout>
                  <c:x val="4.3720041981567875E-3"/>
                  <c:y val="-2.08656655309391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78-4D53-AA72-515EDEB776DE}"/>
                </c:ext>
              </c:extLst>
            </c:dLbl>
            <c:dLbl>
              <c:idx val="6"/>
              <c:layout>
                <c:manualLayout>
                  <c:x val="4.37200419815678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78-4D53-AA72-515EDEB776DE}"/>
                </c:ext>
              </c:extLst>
            </c:dLbl>
            <c:dLbl>
              <c:idx val="7"/>
              <c:layout>
                <c:manualLayout>
                  <c:x val="4.3720041981567875E-3"/>
                  <c:y val="-3.8253278234920717E-17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8D-455E-8F70-FC6365821FBA}"/>
                </c:ext>
              </c:extLst>
            </c:dLbl>
            <c:dLbl>
              <c:idx val="8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A8D-455E-8F70-FC6365821FBA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9313298422481E-3"/>
                  <c:y val="-1.6696475542646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3.2790031486175102E-3"/>
                  <c:y val="-3.82532782349207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D-455E-8F70-FC6365821FBA}"/>
                </c:ext>
              </c:extLst>
            </c:dLbl>
            <c:dLbl>
              <c:idx val="13"/>
              <c:layout>
                <c:manualLayout>
                  <c:x val="5.46500524769598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D-455E-8F70-FC6365821FBA}"/>
                </c:ext>
              </c:extLst>
            </c:dLbl>
            <c:dLbl>
              <c:idx val="15"/>
              <c:layout>
                <c:manualLayout>
                  <c:x val="5.46500524769598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6-4EDB-BA4D-EFD1DD250339}"/>
                </c:ext>
              </c:extLst>
            </c:dLbl>
            <c:dLbl>
              <c:idx val="16"/>
              <c:layout>
                <c:manualLayout>
                  <c:x val="2.18600209907839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D-455E-8F70-FC6365821FBA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8D-455E-8F70-FC6365821FBA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</c:v>
                </c:pt>
                <c:pt idx="8">
                  <c:v>4.1</c:v>
                </c:pt>
                <c:pt idx="9">
                  <c:v>4.2</c:v>
                </c:pt>
                <c:pt idx="10">
                  <c:v>5.1</c:v>
                </c:pt>
                <c:pt idx="11">
                  <c:v>5.2</c:v>
                </c:pt>
                <c:pt idx="12">
                  <c:v>6.1</c:v>
                </c:pt>
                <c:pt idx="13">
                  <c:v>6.2</c:v>
                </c:pt>
                <c:pt idx="14">
                  <c:v>7.1.</c:v>
                </c:pt>
                <c:pt idx="15">
                  <c:v>7.2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58.75</c:v>
                </c:pt>
                <c:pt idx="1">
                  <c:v>55.54</c:v>
                </c:pt>
                <c:pt idx="2">
                  <c:v>87.62</c:v>
                </c:pt>
                <c:pt idx="3">
                  <c:v>50.73</c:v>
                </c:pt>
                <c:pt idx="4">
                  <c:v>78.47</c:v>
                </c:pt>
                <c:pt idx="5">
                  <c:v>44.46</c:v>
                </c:pt>
                <c:pt idx="6">
                  <c:v>47.1</c:v>
                </c:pt>
                <c:pt idx="7">
                  <c:v>72.290000000000006</c:v>
                </c:pt>
                <c:pt idx="8">
                  <c:v>72.66</c:v>
                </c:pt>
                <c:pt idx="9">
                  <c:v>51.3</c:v>
                </c:pt>
                <c:pt idx="10">
                  <c:v>56.7</c:v>
                </c:pt>
                <c:pt idx="11">
                  <c:v>44.38</c:v>
                </c:pt>
                <c:pt idx="12">
                  <c:v>59.56</c:v>
                </c:pt>
                <c:pt idx="13">
                  <c:v>49.71</c:v>
                </c:pt>
                <c:pt idx="14">
                  <c:v>54.51</c:v>
                </c:pt>
                <c:pt idx="15">
                  <c:v>44.46</c:v>
                </c:pt>
                <c:pt idx="16">
                  <c:v>47.86</c:v>
                </c:pt>
                <c:pt idx="17">
                  <c:v>49.35</c:v>
                </c:pt>
                <c:pt idx="18">
                  <c:v>48.09</c:v>
                </c:pt>
                <c:pt idx="19">
                  <c:v>69.83</c:v>
                </c:pt>
                <c:pt idx="20">
                  <c:v>82.71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467293664854035"/>
          <c:y val="0.88289850839832096"/>
          <c:w val="0.28638168026965288"/>
          <c:h val="8.9516985439524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10.88</c:v>
                </c:pt>
                <c:pt idx="1">
                  <c:v>39.200000000000003</c:v>
                </c:pt>
                <c:pt idx="2">
                  <c:v>36.229999999999997</c:v>
                </c:pt>
                <c:pt idx="3">
                  <c:v>13.69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11.52</c:v>
                </c:pt>
                <c:pt idx="1">
                  <c:v>45.05</c:v>
                </c:pt>
                <c:pt idx="2">
                  <c:v>32.86</c:v>
                </c:pt>
                <c:pt idx="3">
                  <c:v>10.57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BBC-484C-B8E1-C23F9D71504D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BC-484C-B8E1-C23F9D715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Лист1!$B$1:$AU$1</c:f>
              <c:strCache>
                <c:ptCount val="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</c:strCache>
            </c:strRef>
          </c:cat>
          <c:val>
            <c:numRef>
              <c:f>Лист1!$B$2:$AU$2</c:f>
              <c:numCache>
                <c:formatCode>General</c:formatCode>
                <c:ptCount val="46"/>
                <c:pt idx="0">
                  <c:v>0.3</c:v>
                </c:pt>
                <c:pt idx="1">
                  <c:v>0.2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0.8</c:v>
                </c:pt>
                <c:pt idx="15">
                  <c:v>0.9</c:v>
                </c:pt>
                <c:pt idx="16">
                  <c:v>0.7</c:v>
                </c:pt>
                <c:pt idx="17">
                  <c:v>0.7</c:v>
                </c:pt>
                <c:pt idx="18">
                  <c:v>6.8</c:v>
                </c:pt>
                <c:pt idx="19">
                  <c:v>5.5</c:v>
                </c:pt>
                <c:pt idx="20">
                  <c:v>4.7</c:v>
                </c:pt>
                <c:pt idx="21">
                  <c:v>4.3</c:v>
                </c:pt>
                <c:pt idx="22">
                  <c:v>3.9</c:v>
                </c:pt>
                <c:pt idx="23">
                  <c:v>4.2</c:v>
                </c:pt>
                <c:pt idx="24">
                  <c:v>3.4</c:v>
                </c:pt>
                <c:pt idx="25">
                  <c:v>3.2</c:v>
                </c:pt>
                <c:pt idx="26">
                  <c:v>3.2</c:v>
                </c:pt>
                <c:pt idx="27">
                  <c:v>3</c:v>
                </c:pt>
                <c:pt idx="28">
                  <c:v>2.9</c:v>
                </c:pt>
                <c:pt idx="29">
                  <c:v>4.7</c:v>
                </c:pt>
                <c:pt idx="30">
                  <c:v>4.3</c:v>
                </c:pt>
                <c:pt idx="31">
                  <c:v>3.7</c:v>
                </c:pt>
                <c:pt idx="32">
                  <c:v>3.9</c:v>
                </c:pt>
                <c:pt idx="33">
                  <c:v>3.1</c:v>
                </c:pt>
                <c:pt idx="34">
                  <c:v>3.1</c:v>
                </c:pt>
                <c:pt idx="35">
                  <c:v>2.7</c:v>
                </c:pt>
                <c:pt idx="36">
                  <c:v>2.5</c:v>
                </c:pt>
                <c:pt idx="37">
                  <c:v>2.5</c:v>
                </c:pt>
                <c:pt idx="38">
                  <c:v>2.2999999999999998</c:v>
                </c:pt>
                <c:pt idx="39">
                  <c:v>2.6</c:v>
                </c:pt>
                <c:pt idx="40">
                  <c:v>2.1</c:v>
                </c:pt>
                <c:pt idx="41">
                  <c:v>2.1</c:v>
                </c:pt>
                <c:pt idx="42">
                  <c:v>1.6</c:v>
                </c:pt>
                <c:pt idx="43">
                  <c:v>1.2</c:v>
                </c:pt>
                <c:pt idx="44">
                  <c:v>0.7</c:v>
                </c:pt>
                <c:pt idx="4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Лист1!$B$1:$V$1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4,1</c:v>
                </c:pt>
                <c:pt idx="9">
                  <c:v>4,2</c:v>
                </c:pt>
                <c:pt idx="10">
                  <c:v>5,1</c:v>
                </c:pt>
                <c:pt idx="11">
                  <c:v>5,2</c:v>
                </c:pt>
                <c:pt idx="12">
                  <c:v>6,1</c:v>
                </c:pt>
                <c:pt idx="13">
                  <c:v>6,2</c:v>
                </c:pt>
                <c:pt idx="14">
                  <c:v>7,1</c:v>
                </c:pt>
                <c:pt idx="15">
                  <c:v>7,2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23.07</c:v>
                </c:pt>
                <c:pt idx="1">
                  <c:v>22.47</c:v>
                </c:pt>
                <c:pt idx="2">
                  <c:v>67.33</c:v>
                </c:pt>
                <c:pt idx="3">
                  <c:v>11.9</c:v>
                </c:pt>
                <c:pt idx="4">
                  <c:v>36.76</c:v>
                </c:pt>
                <c:pt idx="5">
                  <c:v>6.74</c:v>
                </c:pt>
                <c:pt idx="6">
                  <c:v>6.54</c:v>
                </c:pt>
                <c:pt idx="7">
                  <c:v>47.1</c:v>
                </c:pt>
                <c:pt idx="8">
                  <c:v>26.62</c:v>
                </c:pt>
                <c:pt idx="9">
                  <c:v>11.17</c:v>
                </c:pt>
                <c:pt idx="10">
                  <c:v>14.07</c:v>
                </c:pt>
                <c:pt idx="11">
                  <c:v>6.05</c:v>
                </c:pt>
                <c:pt idx="12">
                  <c:v>18.14</c:v>
                </c:pt>
                <c:pt idx="13">
                  <c:v>6.9</c:v>
                </c:pt>
                <c:pt idx="14">
                  <c:v>16.73</c:v>
                </c:pt>
                <c:pt idx="15">
                  <c:v>5.98</c:v>
                </c:pt>
                <c:pt idx="16">
                  <c:v>19.940000000000001</c:v>
                </c:pt>
                <c:pt idx="17">
                  <c:v>21.28</c:v>
                </c:pt>
                <c:pt idx="18">
                  <c:v>11.83</c:v>
                </c:pt>
                <c:pt idx="19">
                  <c:v>29.6</c:v>
                </c:pt>
                <c:pt idx="20">
                  <c:v>47.58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Лист1!$B$1:$V$1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4,1</c:v>
                </c:pt>
                <c:pt idx="9">
                  <c:v>4,2</c:v>
                </c:pt>
                <c:pt idx="10">
                  <c:v>5,1</c:v>
                </c:pt>
                <c:pt idx="11">
                  <c:v>5,2</c:v>
                </c:pt>
                <c:pt idx="12">
                  <c:v>6,1</c:v>
                </c:pt>
                <c:pt idx="13">
                  <c:v>6,2</c:v>
                </c:pt>
                <c:pt idx="14">
                  <c:v>7,1</c:v>
                </c:pt>
                <c:pt idx="15">
                  <c:v>7,2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Лист1!$B$3:$V$3</c:f>
              <c:numCache>
                <c:formatCode>General</c:formatCode>
                <c:ptCount val="21"/>
                <c:pt idx="0">
                  <c:v>50.84</c:v>
                </c:pt>
                <c:pt idx="1">
                  <c:v>48.66</c:v>
                </c:pt>
                <c:pt idx="2">
                  <c:v>85.17</c:v>
                </c:pt>
                <c:pt idx="3">
                  <c:v>38.43</c:v>
                </c:pt>
                <c:pt idx="4">
                  <c:v>76.349999999999994</c:v>
                </c:pt>
                <c:pt idx="5">
                  <c:v>29.99</c:v>
                </c:pt>
                <c:pt idx="6">
                  <c:v>33.24</c:v>
                </c:pt>
                <c:pt idx="7">
                  <c:v>69.650000000000006</c:v>
                </c:pt>
                <c:pt idx="8">
                  <c:v>67.72</c:v>
                </c:pt>
                <c:pt idx="9">
                  <c:v>40.18</c:v>
                </c:pt>
                <c:pt idx="10">
                  <c:v>44.59</c:v>
                </c:pt>
                <c:pt idx="11">
                  <c:v>30.02</c:v>
                </c:pt>
                <c:pt idx="12">
                  <c:v>49.16</c:v>
                </c:pt>
                <c:pt idx="13">
                  <c:v>34.81</c:v>
                </c:pt>
                <c:pt idx="14">
                  <c:v>41.91</c:v>
                </c:pt>
                <c:pt idx="15">
                  <c:v>29.17</c:v>
                </c:pt>
                <c:pt idx="16">
                  <c:v>39.31</c:v>
                </c:pt>
                <c:pt idx="17">
                  <c:v>40.32</c:v>
                </c:pt>
                <c:pt idx="18">
                  <c:v>41.47</c:v>
                </c:pt>
                <c:pt idx="19">
                  <c:v>65.19</c:v>
                </c:pt>
                <c:pt idx="20">
                  <c:v>80.599999999999994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Лист1!$B$1:$V$1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4,1</c:v>
                </c:pt>
                <c:pt idx="9">
                  <c:v>4,2</c:v>
                </c:pt>
                <c:pt idx="10">
                  <c:v>5,1</c:v>
                </c:pt>
                <c:pt idx="11">
                  <c:v>5,2</c:v>
                </c:pt>
                <c:pt idx="12">
                  <c:v>6,1</c:v>
                </c:pt>
                <c:pt idx="13">
                  <c:v>6,2</c:v>
                </c:pt>
                <c:pt idx="14">
                  <c:v>7,1</c:v>
                </c:pt>
                <c:pt idx="15">
                  <c:v>7,2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Лист1!$B$4:$V$4</c:f>
              <c:numCache>
                <c:formatCode>General</c:formatCode>
                <c:ptCount val="21"/>
                <c:pt idx="0">
                  <c:v>72.44</c:v>
                </c:pt>
                <c:pt idx="1">
                  <c:v>66.349999999999994</c:v>
                </c:pt>
                <c:pt idx="2">
                  <c:v>94.65</c:v>
                </c:pt>
                <c:pt idx="3">
                  <c:v>68.47</c:v>
                </c:pt>
                <c:pt idx="4">
                  <c:v>90.19</c:v>
                </c:pt>
                <c:pt idx="5">
                  <c:v>62.94</c:v>
                </c:pt>
                <c:pt idx="6">
                  <c:v>66.11</c:v>
                </c:pt>
                <c:pt idx="7">
                  <c:v>79.31</c:v>
                </c:pt>
                <c:pt idx="8">
                  <c:v>87.85</c:v>
                </c:pt>
                <c:pt idx="9">
                  <c:v>68.52</c:v>
                </c:pt>
                <c:pt idx="10">
                  <c:v>75.709999999999994</c:v>
                </c:pt>
                <c:pt idx="11">
                  <c:v>62.72</c:v>
                </c:pt>
                <c:pt idx="12">
                  <c:v>76.91</c:v>
                </c:pt>
                <c:pt idx="13">
                  <c:v>70.599999999999994</c:v>
                </c:pt>
                <c:pt idx="14">
                  <c:v>71.8</c:v>
                </c:pt>
                <c:pt idx="15">
                  <c:v>63.06</c:v>
                </c:pt>
                <c:pt idx="16">
                  <c:v>58.52</c:v>
                </c:pt>
                <c:pt idx="17">
                  <c:v>60.97</c:v>
                </c:pt>
                <c:pt idx="18">
                  <c:v>60.29</c:v>
                </c:pt>
                <c:pt idx="19">
                  <c:v>82.72</c:v>
                </c:pt>
                <c:pt idx="20">
                  <c:v>93.07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Лист1!$B$1:$V$1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4,1</c:v>
                </c:pt>
                <c:pt idx="9">
                  <c:v>4,2</c:v>
                </c:pt>
                <c:pt idx="10">
                  <c:v>5,1</c:v>
                </c:pt>
                <c:pt idx="11">
                  <c:v>5,2</c:v>
                </c:pt>
                <c:pt idx="12">
                  <c:v>6,1</c:v>
                </c:pt>
                <c:pt idx="13">
                  <c:v>6,2</c:v>
                </c:pt>
                <c:pt idx="14">
                  <c:v>7,1</c:v>
                </c:pt>
                <c:pt idx="15">
                  <c:v>7,2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Лист1!$B$5:$V$5</c:f>
              <c:numCache>
                <c:formatCode>General</c:formatCode>
                <c:ptCount val="21"/>
                <c:pt idx="0">
                  <c:v>88.48</c:v>
                </c:pt>
                <c:pt idx="1">
                  <c:v>86.81</c:v>
                </c:pt>
                <c:pt idx="2">
                  <c:v>98.32</c:v>
                </c:pt>
                <c:pt idx="3">
                  <c:v>90.25</c:v>
                </c:pt>
                <c:pt idx="4">
                  <c:v>96.98</c:v>
                </c:pt>
                <c:pt idx="5">
                  <c:v>89.53</c:v>
                </c:pt>
                <c:pt idx="6">
                  <c:v>91.27</c:v>
                </c:pt>
                <c:pt idx="7">
                  <c:v>89.1</c:v>
                </c:pt>
                <c:pt idx="8">
                  <c:v>96.9</c:v>
                </c:pt>
                <c:pt idx="9">
                  <c:v>88.6</c:v>
                </c:pt>
                <c:pt idx="10">
                  <c:v>95.59</c:v>
                </c:pt>
                <c:pt idx="11">
                  <c:v>90.04</c:v>
                </c:pt>
                <c:pt idx="12">
                  <c:v>95.88</c:v>
                </c:pt>
                <c:pt idx="13">
                  <c:v>95.45</c:v>
                </c:pt>
                <c:pt idx="14">
                  <c:v>96.19</c:v>
                </c:pt>
                <c:pt idx="15">
                  <c:v>94.11</c:v>
                </c:pt>
                <c:pt idx="16">
                  <c:v>81.25</c:v>
                </c:pt>
                <c:pt idx="17">
                  <c:v>82.18</c:v>
                </c:pt>
                <c:pt idx="18">
                  <c:v>77.16</c:v>
                </c:pt>
                <c:pt idx="19">
                  <c:v>93.2</c:v>
                </c:pt>
                <c:pt idx="20">
                  <c:v>97.94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43.2</c:v>
                </c:pt>
                <c:pt idx="1">
                  <c:v>52.94</c:v>
                </c:pt>
                <c:pt idx="2">
                  <c:v>44.05</c:v>
                </c:pt>
                <c:pt idx="3">
                  <c:v>70.490000000000009</c:v>
                </c:pt>
                <c:pt idx="4">
                  <c:v>55.019999999999996</c:v>
                </c:pt>
                <c:pt idx="5">
                  <c:v>39.47</c:v>
                </c:pt>
                <c:pt idx="6">
                  <c:v>41.7</c:v>
                </c:pt>
                <c:pt idx="7">
                  <c:v>49.69</c:v>
                </c:pt>
                <c:pt idx="8">
                  <c:v>40.909999999999997</c:v>
                </c:pt>
                <c:pt idx="9">
                  <c:v>48.2</c:v>
                </c:pt>
                <c:pt idx="10">
                  <c:v>45.46</c:v>
                </c:pt>
                <c:pt idx="11">
                  <c:v>36.26</c:v>
                </c:pt>
                <c:pt idx="12">
                  <c:v>43</c:v>
                </c:pt>
                <c:pt idx="13">
                  <c:v>48</c:v>
                </c:pt>
                <c:pt idx="14">
                  <c:v>51.42</c:v>
                </c:pt>
                <c:pt idx="15">
                  <c:v>46.63</c:v>
                </c:pt>
                <c:pt idx="16">
                  <c:v>46.87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52.94</c:v>
                </c:pt>
                <c:pt idx="1">
                  <c:v>49.48</c:v>
                </c:pt>
                <c:pt idx="2">
                  <c:v>44.3</c:v>
                </c:pt>
                <c:pt idx="3">
                  <c:v>43.69</c:v>
                </c:pt>
                <c:pt idx="4">
                  <c:v>47.51</c:v>
                </c:pt>
                <c:pt idx="5">
                  <c:v>44.019999999999996</c:v>
                </c:pt>
                <c:pt idx="6">
                  <c:v>62.67</c:v>
                </c:pt>
                <c:pt idx="7">
                  <c:v>50</c:v>
                </c:pt>
                <c:pt idx="8">
                  <c:v>47.08</c:v>
                </c:pt>
                <c:pt idx="9">
                  <c:v>38.17</c:v>
                </c:pt>
                <c:pt idx="10">
                  <c:v>33.700000000000003</c:v>
                </c:pt>
                <c:pt idx="11">
                  <c:v>51.370000000000005</c:v>
                </c:pt>
                <c:pt idx="12">
                  <c:v>46.879999999999995</c:v>
                </c:pt>
                <c:pt idx="13">
                  <c:v>39.54</c:v>
                </c:pt>
                <c:pt idx="14">
                  <c:v>51.22</c:v>
                </c:pt>
                <c:pt idx="15">
                  <c:v>40.540000000000006</c:v>
                </c:pt>
                <c:pt idx="16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56.190000000000005</c:v>
                </c:pt>
                <c:pt idx="1">
                  <c:v>51.260000000000005</c:v>
                </c:pt>
                <c:pt idx="2">
                  <c:v>47.56</c:v>
                </c:pt>
                <c:pt idx="3">
                  <c:v>56.55</c:v>
                </c:pt>
                <c:pt idx="4">
                  <c:v>54.9</c:v>
                </c:pt>
                <c:pt idx="5">
                  <c:v>43.71</c:v>
                </c:pt>
                <c:pt idx="6">
                  <c:v>45.46</c:v>
                </c:pt>
                <c:pt idx="7">
                  <c:v>46.34</c:v>
                </c:pt>
                <c:pt idx="8">
                  <c:v>48.629999999999995</c:v>
                </c:pt>
                <c:pt idx="9">
                  <c:v>48.45</c:v>
                </c:pt>
                <c:pt idx="10">
                  <c:v>40.340000000000003</c:v>
                </c:pt>
                <c:pt idx="11">
                  <c:v>51.55</c:v>
                </c:pt>
                <c:pt idx="12">
                  <c:v>58.92</c:v>
                </c:pt>
                <c:pt idx="13">
                  <c:v>45.45</c:v>
                </c:pt>
                <c:pt idx="14">
                  <c:v>58.980000000000004</c:v>
                </c:pt>
                <c:pt idx="15">
                  <c:v>49.519999999999996</c:v>
                </c:pt>
                <c:pt idx="16">
                  <c:v>40.44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45.19</c:v>
                </c:pt>
                <c:pt idx="1">
                  <c:v>51.6</c:v>
                </c:pt>
                <c:pt idx="2">
                  <c:v>47.38</c:v>
                </c:pt>
                <c:pt idx="3">
                  <c:v>47.269999999999996</c:v>
                </c:pt>
                <c:pt idx="4">
                  <c:v>46.8</c:v>
                </c:pt>
                <c:pt idx="5">
                  <c:v>50.32</c:v>
                </c:pt>
                <c:pt idx="6">
                  <c:v>62.05</c:v>
                </c:pt>
                <c:pt idx="7">
                  <c:v>70.27000000000001</c:v>
                </c:pt>
                <c:pt idx="8">
                  <c:v>50.67</c:v>
                </c:pt>
                <c:pt idx="9">
                  <c:v>41.44</c:v>
                </c:pt>
                <c:pt idx="10">
                  <c:v>41.03</c:v>
                </c:pt>
                <c:pt idx="11">
                  <c:v>43.91</c:v>
                </c:pt>
                <c:pt idx="12">
                  <c:v>51.11</c:v>
                </c:pt>
                <c:pt idx="13">
                  <c:v>50.45</c:v>
                </c:pt>
                <c:pt idx="14">
                  <c:v>58.94</c:v>
                </c:pt>
                <c:pt idx="15">
                  <c:v>40.43</c:v>
                </c:pt>
                <c:pt idx="16">
                  <c:v>49.379999999999995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2-4CD2-B2D7-50936D5178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0,00%">
          <cx:pt idx="0">0.26829999999999998</cx:pt>
          <cx:pt idx="1">0.65610000000000002</cx:pt>
          <cx:pt idx="2">0.075600000000000001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ru-RU" sz="16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  <a:ea typeface="Montserrat Medium (Основной текст)"/>
              <a:cs typeface="Montserrat Medium (Основной текст)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0,00%">
          <cx:pt idx="0">0.2336</cx:pt>
          <cx:pt idx="1">0.65439999999999998</cx:pt>
          <cx:pt idx="2">0.112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ru-RU" sz="16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33.649999999999999</cx:pt>
          <cx:pt idx="1">59.990000000000002</cx:pt>
          <cx:pt idx="2">6.3499999999999996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/>
                </a:pPr>
                <a:endParaRPr lang="ru-RU" sz="1600" b="1" i="0" u="none" strike="noStrike" kern="1200" baseline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26.789999999999999</cx:pt>
          <cx:pt idx="1">62.75</cx:pt>
          <cx:pt idx="2">10.470000000000001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/>
                </a:pPr>
                <a:endParaRPr lang="ru-RU" sz="1600" b="1" i="0" u="none" strike="noStrike" kern="1200" baseline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4338"/>
            <a:ext cx="10515600" cy="972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в  Приморском крае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2024 год</a:t>
            </a:r>
            <a:br>
              <a:rPr lang="ru-RU" b="1" dirty="0"/>
            </a:br>
            <a:r>
              <a:rPr lang="ru-RU" b="1" dirty="0"/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32477"/>
              </p:ext>
            </p:extLst>
          </p:nvPr>
        </p:nvGraphicFramePr>
        <p:xfrm>
          <a:off x="194122" y="2784742"/>
          <a:ext cx="3756179" cy="1012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1568310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19789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03083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9C5954-11AA-49BA-9401-AA2BF5E97928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727452"/>
              </p:ext>
            </p:extLst>
          </p:nvPr>
        </p:nvGraphicFramePr>
        <p:xfrm>
          <a:off x="52355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440307" y="4852034"/>
            <a:ext cx="267681" cy="255301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907552" y="5368134"/>
            <a:ext cx="171613" cy="154003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903158" y="4942200"/>
            <a:ext cx="267681" cy="237268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992869" y="4002277"/>
            <a:ext cx="190836" cy="425252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812062" y="626238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333172" y="629383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760063" y="6293833"/>
            <a:ext cx="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17133" y="61941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54F07-804C-49CB-B659-5C44B4C43830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71370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DC6BE7-BB9A-4BA0-AEAC-714D79628203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FB95ED81-9610-4F84-9600-6190F320520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9546106"/>
                  </p:ext>
                </p:extLst>
              </p:nvPr>
            </p:nvGraphicFramePr>
            <p:xfrm>
              <a:off x="1375794" y="1132514"/>
              <a:ext cx="9090870" cy="48488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FB95ED81-9610-4F84-9600-6190F32052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794" y="1132514"/>
                <a:ext cx="9090870" cy="484883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BA121F-4381-4FEC-A2C2-961BE1642991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русскому языку в 5 классах приняло участие </a:t>
            </a:r>
            <a:r>
              <a:rPr lang="ru-RU" b="1" dirty="0"/>
              <a:t>19789</a:t>
            </a:r>
            <a:r>
              <a:rPr lang="ru-RU" dirty="0"/>
              <a:t> человека.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– </a:t>
            </a:r>
            <a:r>
              <a:rPr lang="ru-RU" b="1" dirty="0"/>
              <a:t>2274</a:t>
            </a:r>
            <a:r>
              <a:rPr lang="ru-RU" dirty="0"/>
              <a:t> участников (</a:t>
            </a:r>
            <a:r>
              <a:rPr lang="ru-RU" b="1" dirty="0"/>
              <a:t>11,5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43,43</a:t>
            </a:r>
            <a:r>
              <a:rPr lang="ru-RU" dirty="0"/>
              <a:t>% участников показали качество знаний (получили «4» и «5») в  процессе выполнения работы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            </a:t>
            </a:r>
            <a:r>
              <a:rPr lang="ru-RU" b="1" dirty="0"/>
              <a:t>1К1, 1К2, 2К1, 2К3, 2К4, 4.2, 5.1, 5.2, 6.1, 6.2, 7.1, 8, 9, 10.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7A625-9728-421E-94AD-1B26D26C483D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  <a:r>
              <a:rPr lang="ru-RU" sz="2000" dirty="0">
                <a:solidFill>
                  <a:sysClr val="windowText" lastClr="000000"/>
                </a:solidFill>
              </a:rPr>
              <a:t>0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6561282" y="5200285"/>
            <a:ext cx="5277106" cy="151885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1-4, 8, 9, 10 необходимо записать только ответ.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5-7 требуется записать решение и ответы.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задании 10 нужно изобразить требуемые элементы рисунка.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5236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22149" y="5662532"/>
            <a:ext cx="8540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2861262" y="5200284"/>
            <a:ext cx="34502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Геометрические фигуры;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Текстовые задачи;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Статистика и теория вероятностей;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Измерения и вычисления.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7944-DAFA-4BAA-967E-6C949FEA1B38}"/>
              </a:ext>
            </a:extLst>
          </p:cNvPr>
          <p:cNvSpPr txBox="1"/>
          <p:nvPr/>
        </p:nvSpPr>
        <p:spPr>
          <a:xfrm>
            <a:off x="10662222" y="24335"/>
            <a:ext cx="174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87699"/>
              </p:ext>
            </p:extLst>
          </p:nvPr>
        </p:nvGraphicFramePr>
        <p:xfrm>
          <a:off x="215505" y="783411"/>
          <a:ext cx="11760989" cy="51752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49064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211925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Блоки </a:t>
                      </a:r>
                      <a:r>
                        <a:rPr lang="ru-RU" sz="1400" b="1" dirty="0" err="1">
                          <a:effectLst/>
                        </a:rPr>
                        <a:t>ПООП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НОО</a:t>
                      </a:r>
                      <a:r>
                        <a:rPr lang="ru-RU" sz="1400" b="1" dirty="0">
                          <a:effectLst/>
                        </a:rPr>
                        <a:t>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400" b="1" dirty="0" err="1">
                          <a:effectLst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представлений о числе и числовых системах от натуральных до действительных чисел. Оперировать понятием «обыкновенная дробь»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представлений о числе и числовых системах от натуральных до действительных чисел. Оперировать понятием «десятичная дробь»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представлений о числе и числовых системах от натуральных до действительных чисел. Решать задачи на нахождение части числа и числа по его части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423720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Овладение приемами выполнения тождественных преобразований выражений. Использовать свойства чисел и правила действий с числами при выполнении вычислений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 применять изученные понятия, результаты, методы для решения задач практического характера и задач из смежных дисциплин. Решать задачи разных типов (на работу, на движение), связывающих три величины, выделять эти величины и отношения между ними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1840" algn="l"/>
                          <a:tab pos="1501140" algn="l"/>
                          <a:tab pos="1749425" algn="l"/>
                          <a:tab pos="2666365" algn="l"/>
                          <a:tab pos="343725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навыками письменных вычислений. Использовать свойства чисел и правила действий с числами при выполнении вычислений / выполнять вычисления, в том числе с использованием приемов рациональных вычислений, обосновывать алгоритмы выполнения действий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изученные понятия, результаты, методы для решения задач практического характера и задач из смежных дисциплин. Решать задачи на покупки, решать несложные логические задачи методом рассуждений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35613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59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извлекать информацию, представленную в таблицах, на диаграммах. Читать информацию, представленную в виде таблицы, диаграммы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6921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03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извлекать информацию, представленную в таблицах, на диаграммах. Читать информацию, представленную в виде таблицы, диаграммы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929384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6921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03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пространственных представлений. Оперировать понятиями: прямоугольный параллелепипед, куб, шар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304703"/>
                  </a:ext>
                </a:extLst>
              </a:tr>
              <a:tr h="346792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561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изученные понятия, результаты, методы для решения задач практического характера и задач из смежных дисциплин. Вычислять расстояния на местности в стандартных ситуациях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206585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15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75995" algn="l"/>
                          <a:tab pos="1801495" algn="l"/>
                          <a:tab pos="325310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умений моделирования реальных ситуаций на языке геометрии, развитие изобразительных умений. Выполнять простейшие построения и измерения на местности, необходимые в реальной жизни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0A6AA3-5F23-4846-AF63-1B61906F99DD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492977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428830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95D0A0-051C-4D20-B454-843DA9E8013B}"/>
              </a:ext>
            </a:extLst>
          </p:cNvPr>
          <p:cNvSpPr txBox="1"/>
          <p:nvPr/>
        </p:nvSpPr>
        <p:spPr>
          <a:xfrm>
            <a:off x="10183501" y="6638785"/>
            <a:ext cx="2008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«4»+»5»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071A3-D30C-4FE9-A62E-6416D7845A39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34955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8749614" y="5983791"/>
            <a:ext cx="31947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8749614" y="6237616"/>
            <a:ext cx="31947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8749612" y="6531090"/>
            <a:ext cx="31947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8483706" y="6329135"/>
            <a:ext cx="348715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8485745" y="6611836"/>
            <a:ext cx="346676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8484183" y="6066285"/>
            <a:ext cx="348727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E3E0C-39A4-4A5C-967B-5FDE7162D55F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79" y="2568162"/>
            <a:ext cx="10728960" cy="4594226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34737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1571269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19992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2983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D2F29A-E92C-4CE7-B0EC-32578D8468B7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46926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619056" y="4918828"/>
            <a:ext cx="268086" cy="24955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05388" y="5317816"/>
            <a:ext cx="267680" cy="169716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361920" y="4841883"/>
            <a:ext cx="267680" cy="264902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56971" y="4438174"/>
            <a:ext cx="267680" cy="345757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414586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476874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90960" y="6372774"/>
            <a:ext cx="69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563003" y="644949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9BF70-DDA3-4112-AA75-8163D1188658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87000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D4D94C-7FBF-43D9-82B3-1088A2B5AE4B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6F7D8249-3A21-44C2-B52B-916E31FDF1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6035987"/>
                  </p:ext>
                </p:extLst>
              </p:nvPr>
            </p:nvGraphicFramePr>
            <p:xfrm>
              <a:off x="1611263" y="1068515"/>
              <a:ext cx="8969474" cy="4954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6F7D8249-3A21-44C2-B52B-916E31FDF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1263" y="1068515"/>
                <a:ext cx="8969474" cy="495478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3F4B83-FCD0-47A3-BA11-61044E98A04A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математике в 5 классах приняло участие </a:t>
            </a:r>
            <a:r>
              <a:rPr lang="ru-RU" b="1" dirty="0"/>
              <a:t>19992</a:t>
            </a:r>
            <a:r>
              <a:rPr lang="ru-RU" dirty="0"/>
              <a:t> человек.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1608</a:t>
            </a:r>
            <a:r>
              <a:rPr lang="ru-RU" dirty="0"/>
              <a:t> участников (</a:t>
            </a:r>
            <a:r>
              <a:rPr lang="ru-RU" b="1" dirty="0"/>
              <a:t>8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50,72</a:t>
            </a:r>
            <a:r>
              <a:rPr lang="ru-RU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     </a:t>
            </a:r>
            <a:r>
              <a:rPr lang="ru-RU" b="1" dirty="0"/>
              <a:t>3, 5, 6, 7, 9.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A759C-F48B-4EE6-9D7F-C5FAFC7FFBFB}"/>
              </a:ext>
            </a:extLst>
          </p:cNvPr>
          <p:cNvSpPr txBox="1"/>
          <p:nvPr/>
        </p:nvSpPr>
        <p:spPr>
          <a:xfrm>
            <a:off x="10662222" y="24335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1</a:t>
            </a:r>
            <a:r>
              <a:rPr lang="ru-RU" sz="1600" dirty="0">
                <a:solidFill>
                  <a:sysClr val="windowText" lastClr="000000"/>
                </a:solidFill>
              </a:rPr>
              <a:t>0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6" y="2652940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10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380808" y="4757734"/>
            <a:ext cx="8726546" cy="135550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1, 4, 5, 6, 7, 9, 10 основаны на изображениях конкретных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объектов, статистических данных и требуют их анализа, характеристики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изображенных процессов, объектов по предложенному плану, классификации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и/или систематизации объектов по определенному признаку, применения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биологических знаний при решении практических задач.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1600" b="1" dirty="0">
                <a:solidFill>
                  <a:sysClr val="windowText" lastClr="000000"/>
                </a:solidFill>
              </a:rPr>
              <a:t>12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1600" b="1" dirty="0">
                <a:solidFill>
                  <a:sysClr val="windowText" lastClr="000000"/>
                </a:solidFill>
              </a:rPr>
              <a:t>29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50567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24-29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6C93BE2-C6DC-4FB1-BFBA-D0C2128C8F9A}"/>
              </a:ext>
            </a:extLst>
          </p:cNvPr>
          <p:cNvSpPr/>
          <p:nvPr/>
        </p:nvSpPr>
        <p:spPr>
          <a:xfrm>
            <a:off x="3380808" y="6243075"/>
            <a:ext cx="8726546" cy="476065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2, 3, 8 проверяют знание процессов жизнедеятельности, а также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умения пользоваться оборудованием и классифицировать организмы.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70CE0-A3AB-4D50-9653-7B4D3DC9E6B4}"/>
              </a:ext>
            </a:extLst>
          </p:cNvPr>
          <p:cNvSpPr txBox="1"/>
          <p:nvPr/>
        </p:nvSpPr>
        <p:spPr>
          <a:xfrm>
            <a:off x="10662222" y="24335"/>
            <a:ext cx="15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16093"/>
              </p:ext>
            </p:extLst>
          </p:nvPr>
        </p:nvGraphicFramePr>
        <p:xfrm>
          <a:off x="75942" y="803053"/>
          <a:ext cx="11796583" cy="568681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49922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146661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0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00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00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0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00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0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0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00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0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0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живых организмов (структурированность, целостность, обмен веществ, движение, размножение, развитие, раздражимость, приспособленность, наследственность и изменчивость) их проявление у растений, животных, грибов и бактерий. 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163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живых организмов (структурированность, целостность, обмен веществ, движение, размножение, развитие, раздражимость, приспособленность, наследственность и изменчивость) их проявление у растений, животных, грибов и бактерий.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85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как наука. Методы изучения живых организмов. Роль биологии в познании окружающего мира и практической деятельности современного человека. Правила работы в кабинете биологии, с биологическими приборами и инструментами. Приобретение опыта использования методов биологической науки и проведения несложных биологических экспериментов для изучения живых организмов и человека, проведения экологического мониторинга в окружающей среде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работы в кабинете биологии, с биологическими приборами и инструментами.  Приобретение опыта использования методов биологической науки и проведения несложных биологических экспериментов для изучения живых организмов и человека, проведения экологического мониторинга в окружающей среде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87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Организм. Классификация организмов. Принципы классификации. Одноклеточные и многоклеточные организмы. Формирование первоначальных систематизированных представлений о биологических объектах, процессах, явлениях, закономерностях, об основных биологических теориях, об </a:t>
                      </a:r>
                      <a:r>
                        <a:rPr lang="ru-RU" sz="1050" dirty="0" err="1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экосистемной</a:t>
                      </a: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жизни, о взаимосвязи живого и неживого в биосфере, о наследственности и изменчивости; овладение понятийным аппаратом биологии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Приспособления организмов к жизни в наземно-воздушной среде. Связь биологии с другими науками (математика, география и др.). Умение создавать, применять и преобразовывать знаки и символы, модели и схемы для решения учебных и познавательных задач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17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Организм. Классификация организмов. Принципы классификации. Одноклеточные и многоклеточные организмы. Приспособления организмов к жизни в наземно-воздушной среде.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15890"/>
                  </a:ext>
                </a:extLst>
              </a:tr>
              <a:tr h="17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Организмы и среда обитания.  Формирование основ экологической грамотности: способности оценивать последствия деятельности человека в природе, влияние факторов риска на здоровье человека; выбирать целевые и смысловые установки в своих действиях и поступках по отношению к живой природе, здоровью своему и окружающих; осознание необходимости действий по сохранению биоразнообразия и природных местообитаний видов растений и животных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правил поведения в окружающей среде. Бережное отношение к природе. Охрана биологических объектов.  Формирование представлений о значении биологических наук в решении проблем необходимости рационального природопользования защиты здоровья людей в условиях быстрого изменения экологического качества окружающей среды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как наука. Методы изучения живых организмов. Роль биологии в познании окружающего мира и практической деятельности современного человека. Умение осознанно использовать речевые средства в соответствии с задачей коммуникации для выражения своих чувств, мыслей и потребностей; планирование и регуляция своей деятельности; владение устной и письменной речью, монологической контекстной речью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86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10К3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b="1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49483-6162-4530-ABD6-980AB990F12D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37737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197392"/>
              </p:ext>
            </p:extLst>
          </p:nvPr>
        </p:nvGraphicFramePr>
        <p:xfrm>
          <a:off x="0" y="3687846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8F50C1-C4D1-43A8-B93C-6EA36DCF8BC4}"/>
              </a:ext>
            </a:extLst>
          </p:cNvPr>
          <p:cNvSpPr txBox="1"/>
          <p:nvPr/>
        </p:nvSpPr>
        <p:spPr>
          <a:xfrm>
            <a:off x="10183501" y="6643360"/>
            <a:ext cx="202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«4»+«5»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16D4D-B30B-405A-A9B5-8537457F9D55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50950"/>
              </p:ext>
            </p:extLst>
          </p:nvPr>
        </p:nvGraphicFramePr>
        <p:xfrm>
          <a:off x="414337" y="733425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8897123" y="5999520"/>
            <a:ext cx="31465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8897121" y="6271883"/>
            <a:ext cx="31465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8897121" y="6546819"/>
            <a:ext cx="31465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8567625" y="6340614"/>
            <a:ext cx="426385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8569546" y="6557634"/>
            <a:ext cx="423891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8567618" y="6077441"/>
            <a:ext cx="426399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32A62-500D-45D8-917C-08C6D081F411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39624" y="4036786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4444F"/>
                </a:solidFill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890796" y="441060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324363" y="4425955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5939482" y="4810504"/>
            <a:ext cx="5409479" cy="15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1839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1549857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19696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83720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9AC4E9-6D45-4061-9E69-9A4836165D8A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466576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308147" y="5050758"/>
            <a:ext cx="267681" cy="217478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612418" y="5096067"/>
            <a:ext cx="267684" cy="20841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482937" y="5050756"/>
            <a:ext cx="267684" cy="217479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008107" y="3853259"/>
            <a:ext cx="142604" cy="455036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828667" y="627587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165762" y="63398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259645" y="6339822"/>
            <a:ext cx="71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470035" y="63398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DB28B-9B55-44ED-AF6A-1C59F7595651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346580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13EBE1-35DC-4102-A3CA-A028DA346C99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54A38B30-70A4-4782-8632-D8093881D7E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445069"/>
                  </p:ext>
                </p:extLst>
              </p:nvPr>
            </p:nvGraphicFramePr>
            <p:xfrm>
              <a:off x="2263171" y="1244287"/>
              <a:ext cx="7493225" cy="38394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54A38B30-70A4-4782-8632-D8093881D7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3171" y="1244287"/>
                <a:ext cx="7493225" cy="383944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DE49AE-D492-445E-A32E-2C4220CAC64A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>
            <a:normAutofit/>
          </a:bodyPr>
          <a:lstStyle/>
          <a:p>
            <a:r>
              <a:rPr lang="ru-RU" b="1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биологии в 5 классах приняло участие </a:t>
            </a:r>
            <a:r>
              <a:rPr lang="ru-RU" b="1" dirty="0"/>
              <a:t>1</a:t>
            </a:r>
            <a:r>
              <a:rPr lang="en-US" b="1" dirty="0"/>
              <a:t>9696</a:t>
            </a:r>
            <a:r>
              <a:rPr lang="ru-RU" dirty="0"/>
              <a:t> человека.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1</a:t>
            </a:r>
            <a:r>
              <a:rPr lang="en-US" b="1" dirty="0"/>
              <a:t>406</a:t>
            </a:r>
            <a:r>
              <a:rPr lang="ru-RU" dirty="0"/>
              <a:t> участников (</a:t>
            </a:r>
            <a:r>
              <a:rPr lang="ru-RU" b="1" dirty="0"/>
              <a:t>7,</a:t>
            </a:r>
            <a:r>
              <a:rPr lang="en-US" b="1" dirty="0"/>
              <a:t>2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en-US" b="1" dirty="0"/>
              <a:t>51,1</a:t>
            </a:r>
            <a:r>
              <a:rPr lang="ru-RU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        </a:t>
            </a:r>
            <a:r>
              <a:rPr lang="ru-RU" b="1" dirty="0"/>
              <a:t>1.2, 1.3, 2.2, 3.2, 6.2, 7.2, 8, 10К3.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70100-4302-42E0-B43A-200F50367783}"/>
              </a:ext>
            </a:extLst>
          </p:cNvPr>
          <p:cNvSpPr txBox="1"/>
          <p:nvPr/>
        </p:nvSpPr>
        <p:spPr>
          <a:xfrm>
            <a:off x="10848875" y="31656"/>
            <a:ext cx="13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987767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5" y="235180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380806" y="5444843"/>
            <a:ext cx="8726546" cy="102974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Ответом к каждому из заданий 1 и 2 является цифра или последовательность цифр.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3–4, 6 и 7 предполагают развёрнутый ответ.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Задание 5 предполагает работу с контурной картой.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15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6248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7F6DD5A-C4D9-40EA-8F4D-F92FE5F89DE8}"/>
              </a:ext>
            </a:extLst>
          </p:cNvPr>
          <p:cNvSpPr/>
          <p:nvPr/>
        </p:nvSpPr>
        <p:spPr>
          <a:xfrm>
            <a:off x="1939185" y="2992245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67C860-0579-49A6-91CE-D687321B0071}"/>
              </a:ext>
            </a:extLst>
          </p:cNvPr>
          <p:cNvSpPr/>
          <p:nvPr/>
        </p:nvSpPr>
        <p:spPr>
          <a:xfrm>
            <a:off x="1939185" y="3629169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высокого уровня сложности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7F0745-1A3D-4E5E-8431-8A8B34EF4D78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49020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96761"/>
              </p:ext>
            </p:extLst>
          </p:nvPr>
        </p:nvGraphicFramePr>
        <p:xfrm>
          <a:off x="75942" y="803053"/>
          <a:ext cx="11796582" cy="574192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4992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146661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п/п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6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6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6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163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85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D516A-A9A5-4C20-A1F9-F61AA911FE31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674896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1800" b="1" dirty="0"/>
              <a:t>Изменение доли участников по качеству знаний («4»+«5») по результатам ВПР в  2021-202</a:t>
            </a:r>
            <a:r>
              <a:rPr lang="en-US" sz="1800" b="1" dirty="0"/>
              <a:t>4</a:t>
            </a:r>
            <a:r>
              <a:rPr lang="ru-RU" sz="1800" b="1" dirty="0"/>
              <a:t>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73723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709734"/>
              </p:ext>
            </p:extLst>
          </p:nvPr>
        </p:nvGraphicFramePr>
        <p:xfrm>
          <a:off x="0" y="3687846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8F50C1-C4D1-43A8-B93C-6EA36DCF8BC4}"/>
              </a:ext>
            </a:extLst>
          </p:cNvPr>
          <p:cNvSpPr txBox="1"/>
          <p:nvPr/>
        </p:nvSpPr>
        <p:spPr>
          <a:xfrm>
            <a:off x="10183501" y="6643360"/>
            <a:ext cx="202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«4»+«5»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A78F6-244A-4002-8708-747A8BE12F1E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25109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037219"/>
              </p:ext>
            </p:extLst>
          </p:nvPr>
        </p:nvGraphicFramePr>
        <p:xfrm>
          <a:off x="414337" y="733425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8721039" y="5999520"/>
            <a:ext cx="32518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8721037" y="6271883"/>
            <a:ext cx="32518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8721037" y="6546819"/>
            <a:ext cx="32518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8391541" y="6340614"/>
            <a:ext cx="440653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8393462" y="6557634"/>
            <a:ext cx="438075" cy="1944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8391534" y="6077441"/>
            <a:ext cx="440667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73F21-030B-4D31-B4B5-81797FB627DC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81376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2859405" cy="478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447438"/>
              </p:ext>
            </p:extLst>
          </p:nvPr>
        </p:nvGraphicFramePr>
        <p:xfrm>
          <a:off x="180974" y="1038705"/>
          <a:ext cx="5322204" cy="52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709476"/>
              </p:ext>
            </p:extLst>
          </p:nvPr>
        </p:nvGraphicFramePr>
        <p:xfrm>
          <a:off x="5184396" y="786826"/>
          <a:ext cx="6826630" cy="548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42A31F-024F-4C48-881A-2BEC1294D81D}"/>
              </a:ext>
            </a:extLst>
          </p:cNvPr>
          <p:cNvSpPr txBox="1"/>
          <p:nvPr/>
        </p:nvSpPr>
        <p:spPr>
          <a:xfrm>
            <a:off x="7442103" y="6305550"/>
            <a:ext cx="448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*Количество участников указано без учета обучающихся, принимавших участие, но не получивших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15528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1552192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19557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483554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3FAC99-A19E-4425-8F49-2A911DC1EA3D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91913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54676"/>
              </p:ext>
            </p:extLst>
          </p:nvPr>
        </p:nvGraphicFramePr>
        <p:xfrm>
          <a:off x="494664" y="752931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009657" y="4814178"/>
            <a:ext cx="267684" cy="26479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302054" y="4900921"/>
            <a:ext cx="301396" cy="248916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738248" y="4826282"/>
            <a:ext cx="291891" cy="26479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261358" y="4787563"/>
            <a:ext cx="238870" cy="26919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104568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867274" y="635958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629980" y="6349898"/>
            <a:ext cx="57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229850" y="633142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34E24-01F2-45B4-A30A-621AB9B0DA82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256130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38196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73FE0F-78D9-4482-8084-87415A83F488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734212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Сравнение отметок за работу с отметками по журналу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3327C-C1EA-481F-8E09-21F6842F4A80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BA902963-5B65-484A-AF94-138517A3E88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39456481"/>
                  </p:ext>
                </p:extLst>
              </p:nvPr>
            </p:nvGraphicFramePr>
            <p:xfrm>
              <a:off x="2263171" y="1244287"/>
              <a:ext cx="7493225" cy="38394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BA902963-5B65-484A-AF94-138517A3E8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3171" y="1244287"/>
                <a:ext cx="7493225" cy="3839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907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истории в 6 классах приняло участие </a:t>
            </a:r>
            <a:r>
              <a:rPr lang="en-US" b="1" dirty="0"/>
              <a:t>19557</a:t>
            </a:r>
            <a:r>
              <a:rPr lang="ru-RU" dirty="0"/>
              <a:t> человек.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1150 </a:t>
            </a:r>
            <a:r>
              <a:rPr lang="ru-RU" dirty="0"/>
              <a:t>участников (</a:t>
            </a:r>
            <a:r>
              <a:rPr lang="ru-RU" b="1" dirty="0"/>
              <a:t>5,9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51,16</a:t>
            </a:r>
            <a:r>
              <a:rPr lang="ru-RU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вызвало задание  </a:t>
            </a:r>
            <a:r>
              <a:rPr lang="en-US" dirty="0"/>
              <a:t>3</a:t>
            </a:r>
            <a:r>
              <a:rPr lang="ru-RU" dirty="0"/>
              <a:t>, </a:t>
            </a:r>
            <a:r>
              <a:rPr lang="ru-RU" b="1" dirty="0"/>
              <a:t>7.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16099-DE77-4665-9514-73A97ADE9308}"/>
              </a:ext>
            </a:extLst>
          </p:cNvPr>
          <p:cNvSpPr txBox="1"/>
          <p:nvPr/>
        </p:nvSpPr>
        <p:spPr>
          <a:xfrm>
            <a:off x="10923063" y="0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5 класс</a:t>
            </a:r>
          </a:p>
        </p:txBody>
      </p:sp>
    </p:spTree>
    <p:extLst>
      <p:ext uri="{BB962C8B-B14F-4D97-AF65-F5344CB8AC3E}">
        <p14:creationId xmlns:p14="http://schemas.microsoft.com/office/powerpoint/2010/main" val="33129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12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2049064" y="2835325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5" y="5471462"/>
            <a:ext cx="8346230" cy="97650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задания 1–9 предполагают запись развернутого ответа;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задания 10–12 – краткого ответа в виде слова (сочетания слов).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2000" b="1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2000" b="1" dirty="0">
                <a:solidFill>
                  <a:sysClr val="windowText" lastClr="000000"/>
                </a:solidFill>
              </a:rPr>
              <a:t>38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42338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29-38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39-45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431F4B8-6A0B-40ED-A631-9FC3542E6944}"/>
              </a:ext>
            </a:extLst>
          </p:cNvPr>
          <p:cNvSpPr/>
          <p:nvPr/>
        </p:nvSpPr>
        <p:spPr>
          <a:xfrm>
            <a:off x="1939187" y="5590788"/>
            <a:ext cx="1350768" cy="73785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   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3B311E-7571-4E1E-ACA8-3A2DBFA95BBC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33733"/>
              </p:ext>
            </p:extLst>
          </p:nvPr>
        </p:nvGraphicFramePr>
        <p:xfrm>
          <a:off x="0" y="696037"/>
          <a:ext cx="12068175" cy="585354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8766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680510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38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п/п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предметами; овладение основными нормами литературного языка (орфографическими, пунктуационными); стремление к речевому самосовершенствованию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56702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71001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l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различных видов анализа слова (фонетического, морфемного, словообразовательного, лексического, морфологического), синтаксического анализа словосочетания и предложения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l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just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2К4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l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31217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говорения), обеспечивающих эффективное овладение разными учебными предметами и взаимодействие с окружающими людьми; овладение основными нормами литературного языка (орфоэпическими)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just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овладение основными нормами литературного языка (пунктуационными)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  <a:tr h="188698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l">
                        <a:lnSpc>
                          <a:spcPts val="13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97316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овладение основными нормами литературного языка (пунктуационными)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02041"/>
                  </a:ext>
                </a:extLst>
              </a:tr>
              <a:tr h="2662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just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2822"/>
                  </a:ext>
                </a:extLst>
              </a:tr>
              <a:tr h="1657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овладение основными нормами литературного языка (пунктуационными)</a:t>
                      </a:r>
                      <a:endParaRPr lang="ru-RU" sz="1100" b="0" dirty="0"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8628"/>
                  </a:ext>
                </a:extLst>
              </a:tr>
              <a:tr h="26626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0480" marR="104140" algn="just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endParaRPr lang="ru-RU" sz="1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31867"/>
                  </a:ext>
                </a:extLst>
              </a:tr>
              <a:tr h="35501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овладение основными нормами литературного языка (пунктуационными)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97365"/>
                  </a:ext>
                </a:extLst>
              </a:tr>
              <a:tr h="33443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(чтения), обеспечивающих эффективное овладение разными учебными предметами; формирование навыков проведения многоаспектного анализа текста; овладение основными стилистическими ресурсами лексики и фразеологии языка, основными нормами литературного языка; приобретение опыта их использования в речевой практике при создании письменных высказываний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944826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(чтения), обеспечивающих эффективное овладение разными учебными предметами;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многоаспектного анализа текста; овладение основными стилистическими ресурсами лексики и фразеологии языка, основными нормами литературного языка; приобретение опыта их использования в речевой практике при создании письменных высказываний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10911"/>
                  </a:ext>
                </a:extLst>
              </a:tr>
              <a:tr h="61282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 в ситуациях формального и неформального межличностного и межкультурного общения; использование коммуникативно-эстетических возможностей русского языка; расширение и систематизацию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различных видов анализа слова (лексического), а также многоаспектного анализа текста; овладение основными стилистическими ресурсами лексики и фразеологии языка, основными нормами литературного языка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49670"/>
                  </a:ext>
                </a:extLst>
              </a:tr>
              <a:tr h="68575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041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 в ситуациях формального и неформального межличностного и межкультурного общения; использование коммуникативно-эстетических возможностей русского языка; расширение и систематизацию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различных видов анализа слова (лексического), а также многоаспектного анализа текста; овладение основными стилистическими ресурсами лексики и фразеологии языка, основными нормами литературного языка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635071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916" y="224508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E71BB-5CA3-43B7-A296-47C5812B3071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(«4»+»5») по результатам ВПР 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042767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541947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396C56-9893-4B80-830A-A4B0A8452C63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619244"/>
              </p:ext>
            </p:extLst>
          </p:nvPr>
        </p:nvGraphicFramePr>
        <p:xfrm>
          <a:off x="350223" y="771446"/>
          <a:ext cx="11619385" cy="608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8968673" y="6045312"/>
            <a:ext cx="32233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8968673" y="6313309"/>
            <a:ext cx="27173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8968672" y="6556221"/>
            <a:ext cx="27173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8725523" y="6369404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8727287" y="6633974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8725525" y="6086554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3FA3A-8260-437A-A7A8-AA3EBE62A678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5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3280</Words>
  <Application>Microsoft Office PowerPoint</Application>
  <PresentationFormat>Широкоэкранный</PresentationFormat>
  <Paragraphs>428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в  Приморском крае  2024 год 5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(«4»+»5») по результатам ВПР 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500</cp:revision>
  <dcterms:created xsi:type="dcterms:W3CDTF">2022-06-03T19:16:13Z</dcterms:created>
  <dcterms:modified xsi:type="dcterms:W3CDTF">2024-07-31T02:05:03Z</dcterms:modified>
</cp:coreProperties>
</file>